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9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1.xml" ContentType="application/vnd.openxmlformats-officedocument.theme+xml"/>
  <Override PartName="/ppt/tags/tag1.xml" ContentType="application/vnd.openxmlformats-officedocument.presentationml.tags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39.jpg" ContentType="image/jpeg"/>
  <Override PartName="/ppt/media/image40.jpg" ContentType="image/jpeg"/>
  <Override PartName="/ppt/media/image41.jpg" ContentType="image/jpeg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1" r:id="rId3"/>
    <p:sldMasterId id="2147483672" r:id="rId4"/>
    <p:sldMasterId id="2147483689" r:id="rId5"/>
    <p:sldMasterId id="2147483702" r:id="rId6"/>
    <p:sldMasterId id="2147483715" r:id="rId7"/>
    <p:sldMasterId id="2147483722" r:id="rId8"/>
    <p:sldMasterId id="2147483758" r:id="rId9"/>
    <p:sldMasterId id="2147483773" r:id="rId10"/>
    <p:sldMasterId id="2147483781" r:id="rId11"/>
    <p:sldMasterId id="2147483791" r:id="rId12"/>
  </p:sldMasterIdLst>
  <p:notesMasterIdLst>
    <p:notesMasterId r:id="rId43"/>
  </p:notesMasterIdLst>
  <p:sldIdLst>
    <p:sldId id="256" r:id="rId13"/>
    <p:sldId id="645" r:id="rId14"/>
    <p:sldId id="640" r:id="rId15"/>
    <p:sldId id="2947" r:id="rId16"/>
    <p:sldId id="272" r:id="rId17"/>
    <p:sldId id="276" r:id="rId18"/>
    <p:sldId id="2949" r:id="rId19"/>
    <p:sldId id="2948" r:id="rId20"/>
    <p:sldId id="3008" r:id="rId21"/>
    <p:sldId id="3036" r:id="rId22"/>
    <p:sldId id="3037" r:id="rId23"/>
    <p:sldId id="476" r:id="rId24"/>
    <p:sldId id="3024" r:id="rId25"/>
    <p:sldId id="3026" r:id="rId26"/>
    <p:sldId id="257" r:id="rId27"/>
    <p:sldId id="3027" r:id="rId28"/>
    <p:sldId id="1705" r:id="rId29"/>
    <p:sldId id="3013" r:id="rId30"/>
    <p:sldId id="3032" r:id="rId31"/>
    <p:sldId id="3033" r:id="rId32"/>
    <p:sldId id="399" r:id="rId33"/>
    <p:sldId id="3034" r:id="rId34"/>
    <p:sldId id="3035" r:id="rId35"/>
    <p:sldId id="262" r:id="rId36"/>
    <p:sldId id="2911" r:id="rId37"/>
    <p:sldId id="2954" r:id="rId38"/>
    <p:sldId id="3018" r:id="rId39"/>
    <p:sldId id="3017" r:id="rId40"/>
    <p:sldId id="2905" r:id="rId41"/>
    <p:sldId id="2953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312B"/>
    <a:srgbClr val="9C0C1E"/>
    <a:srgbClr val="C36F49"/>
    <a:srgbClr val="C00000"/>
    <a:srgbClr val="E5C797"/>
    <a:srgbClr val="CBA579"/>
    <a:srgbClr val="CF7247"/>
    <a:srgbClr val="EDD168"/>
    <a:srgbClr val="5606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9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6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5.xml"/><Relationship Id="rId11" Type="http://schemas.openxmlformats.org/officeDocument/2006/relationships/slideMaster" Target="slideMasters/slideMaster10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4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9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3.xml"/><Relationship Id="rId9" Type="http://schemas.openxmlformats.org/officeDocument/2006/relationships/slideMaster" Target="slideMasters/slideMaster8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notesMaster" Target="notesMasters/notesMaster1.xml"/><Relationship Id="rId8" Type="http://schemas.openxmlformats.org/officeDocument/2006/relationships/slideMaster" Target="slideMasters/slideMaster7.xml"/><Relationship Id="rId3" Type="http://schemas.openxmlformats.org/officeDocument/2006/relationships/slideMaster" Target="slideMasters/slideMaster2.xml"/><Relationship Id="rId12" Type="http://schemas.openxmlformats.org/officeDocument/2006/relationships/slideMaster" Target="slideMasters/slideMaster11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theme" Target="theme/theme1.xml"/><Relationship Id="rId20" Type="http://schemas.openxmlformats.org/officeDocument/2006/relationships/slide" Target="slides/slide8.xml"/><Relationship Id="rId41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1FC068-ABB7-4AD1-9F4A-5DABD32E26E4}" type="doc">
      <dgm:prSet loTypeId="urn:microsoft.com/office/officeart/2008/layout/AlternatingPictureBlocks" loCatId="list" qsTypeId="urn:microsoft.com/office/officeart/2005/8/quickstyle/simple3" qsCatId="simple" csTypeId="urn:microsoft.com/office/officeart/2005/8/colors/accent1_2" csCatId="accent1" phldr="1"/>
      <dgm:spPr/>
    </dgm:pt>
    <dgm:pt modelId="{8881DB8C-DF89-4796-950D-C2D9E241775C}">
      <dgm:prSet phldrT="[Text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b="1" dirty="0" err="1"/>
            <a:t>Meningkatkan</a:t>
          </a:r>
          <a:r>
            <a:rPr lang="en-US" b="1" dirty="0"/>
            <a:t> </a:t>
          </a:r>
          <a:r>
            <a:rPr lang="en-US" b="1" dirty="0" err="1"/>
            <a:t>koordinasi</a:t>
          </a:r>
          <a:r>
            <a:rPr lang="en-US" b="1" dirty="0"/>
            <a:t> </a:t>
          </a:r>
          <a:r>
            <a:rPr lang="en-US" b="1" dirty="0" err="1"/>
            <a:t>penyelenggaraan</a:t>
          </a:r>
          <a:r>
            <a:rPr lang="en-US" b="1" dirty="0"/>
            <a:t> </a:t>
          </a:r>
          <a:r>
            <a:rPr lang="en-US" b="1" dirty="0" err="1"/>
            <a:t>pemerintahan</a:t>
          </a:r>
          <a:endParaRPr lang="en-US" b="1" dirty="0"/>
        </a:p>
      </dgm:t>
    </dgm:pt>
    <dgm:pt modelId="{A00310A6-EDC1-4C9A-85C9-DA2E556CAB79}" type="parTrans" cxnId="{AC7D0231-37C4-4E73-A13C-B0708B5A42C5}">
      <dgm:prSet/>
      <dgm:spPr/>
      <dgm:t>
        <a:bodyPr/>
        <a:lstStyle/>
        <a:p>
          <a:endParaRPr lang="en-US"/>
        </a:p>
      </dgm:t>
    </dgm:pt>
    <dgm:pt modelId="{59D3C79A-0E33-4552-8BEB-FF12AFCA6E21}" type="sibTrans" cxnId="{AC7D0231-37C4-4E73-A13C-B0708B5A42C5}">
      <dgm:prSet/>
      <dgm:spPr/>
      <dgm:t>
        <a:bodyPr/>
        <a:lstStyle/>
        <a:p>
          <a:endParaRPr lang="en-US"/>
        </a:p>
      </dgm:t>
    </dgm:pt>
    <dgm:pt modelId="{2F8B715E-7907-44E2-BC3D-9238FB5E16D1}">
      <dgm:prSet phldrT="[Text]"/>
      <dgm:spPr>
        <a:solidFill>
          <a:srgbClr val="BBD1B9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b="1" dirty="0" err="1"/>
            <a:t>Meningkatkan</a:t>
          </a:r>
          <a:r>
            <a:rPr lang="en-US" b="1" dirty="0"/>
            <a:t> </a:t>
          </a:r>
          <a:r>
            <a:rPr lang="en-US" b="1" dirty="0" err="1"/>
            <a:t>Pelayanan</a:t>
          </a:r>
          <a:r>
            <a:rPr lang="en-US" b="1" dirty="0"/>
            <a:t> </a:t>
          </a:r>
          <a:r>
            <a:rPr lang="en-US" b="1" dirty="0" err="1"/>
            <a:t>Publik</a:t>
          </a:r>
          <a:endParaRPr lang="en-US" b="1" dirty="0"/>
        </a:p>
      </dgm:t>
    </dgm:pt>
    <dgm:pt modelId="{9A47A6A7-D7CF-4C71-969F-DEBADF57D508}" type="parTrans" cxnId="{646C07AB-479E-456A-9072-C8726CCE02D1}">
      <dgm:prSet/>
      <dgm:spPr/>
      <dgm:t>
        <a:bodyPr/>
        <a:lstStyle/>
        <a:p>
          <a:endParaRPr lang="en-US"/>
        </a:p>
      </dgm:t>
    </dgm:pt>
    <dgm:pt modelId="{2054A603-F78F-448B-A419-7F828B63620E}" type="sibTrans" cxnId="{646C07AB-479E-456A-9072-C8726CCE02D1}">
      <dgm:prSet/>
      <dgm:spPr/>
      <dgm:t>
        <a:bodyPr/>
        <a:lstStyle/>
        <a:p>
          <a:endParaRPr lang="en-US"/>
        </a:p>
      </dgm:t>
    </dgm:pt>
    <dgm:pt modelId="{D96D5085-562D-4F31-8D4D-26D1CAA80665}">
      <dgm:prSet phldrT="[Text]"/>
      <dgm:spPr>
        <a:solidFill>
          <a:srgbClr val="F5F5C6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b="1" dirty="0" err="1"/>
            <a:t>Meningkatkan</a:t>
          </a:r>
          <a:r>
            <a:rPr lang="en-US" b="1" dirty="0"/>
            <a:t> </a:t>
          </a:r>
          <a:r>
            <a:rPr lang="en-US" b="1" dirty="0" err="1"/>
            <a:t>Pemberdayaan</a:t>
          </a:r>
          <a:r>
            <a:rPr lang="en-US" b="1" dirty="0"/>
            <a:t> </a:t>
          </a:r>
          <a:r>
            <a:rPr lang="en-US" b="1" dirty="0" err="1"/>
            <a:t>Masyarakat</a:t>
          </a:r>
          <a:r>
            <a:rPr lang="en-US" b="1" dirty="0"/>
            <a:t> </a:t>
          </a:r>
          <a:r>
            <a:rPr lang="en-US" b="1" dirty="0" err="1"/>
            <a:t>Desa</a:t>
          </a:r>
          <a:r>
            <a:rPr lang="en-US" b="1" dirty="0"/>
            <a:t>/</a:t>
          </a:r>
          <a:r>
            <a:rPr lang="en-US" b="1" dirty="0" err="1"/>
            <a:t>Kelurahan</a:t>
          </a:r>
          <a:endParaRPr lang="en-US" b="1" dirty="0"/>
        </a:p>
      </dgm:t>
    </dgm:pt>
    <dgm:pt modelId="{C381DB5A-9F1C-4A0A-82B4-D50A09198038}" type="parTrans" cxnId="{CA7F012B-E93E-4B2D-9D41-EA398277E377}">
      <dgm:prSet/>
      <dgm:spPr/>
      <dgm:t>
        <a:bodyPr/>
        <a:lstStyle/>
        <a:p>
          <a:endParaRPr lang="en-US"/>
        </a:p>
      </dgm:t>
    </dgm:pt>
    <dgm:pt modelId="{0BC84A3E-E9ED-4466-A59A-54A8BD60C83D}" type="sibTrans" cxnId="{CA7F012B-E93E-4B2D-9D41-EA398277E377}">
      <dgm:prSet/>
      <dgm:spPr/>
      <dgm:t>
        <a:bodyPr/>
        <a:lstStyle/>
        <a:p>
          <a:endParaRPr lang="en-US"/>
        </a:p>
      </dgm:t>
    </dgm:pt>
    <dgm:pt modelId="{DC939394-B2FB-4495-8CAB-97DCD60705B0}" type="pres">
      <dgm:prSet presAssocID="{B31FC068-ABB7-4AD1-9F4A-5DABD32E26E4}" presName="linearFlow" presStyleCnt="0">
        <dgm:presLayoutVars>
          <dgm:dir/>
          <dgm:resizeHandles val="exact"/>
        </dgm:presLayoutVars>
      </dgm:prSet>
      <dgm:spPr/>
    </dgm:pt>
    <dgm:pt modelId="{3D67193D-E44E-4493-A7F1-863CE1E0AB92}" type="pres">
      <dgm:prSet presAssocID="{8881DB8C-DF89-4796-950D-C2D9E241775C}" presName="comp" presStyleCnt="0"/>
      <dgm:spPr/>
    </dgm:pt>
    <dgm:pt modelId="{CD6A7AB3-ACAA-470B-8C05-BA1B381F4C0E}" type="pres">
      <dgm:prSet presAssocID="{8881DB8C-DF89-4796-950D-C2D9E241775C}" presName="rect2" presStyleLbl="node1" presStyleIdx="0" presStyleCnt="3">
        <dgm:presLayoutVars>
          <dgm:bulletEnabled val="1"/>
        </dgm:presLayoutVars>
      </dgm:prSet>
      <dgm:spPr/>
    </dgm:pt>
    <dgm:pt modelId="{C0D43CFC-A832-471E-A3A8-3D26AFB77735}" type="pres">
      <dgm:prSet presAssocID="{8881DB8C-DF89-4796-950D-C2D9E241775C}" presName="rect1" presStyleLbl="lnNode1" presStyleIdx="0" presStyleCnt="3"/>
      <dgm:spPr/>
    </dgm:pt>
    <dgm:pt modelId="{4D14D3C9-2885-47D8-A30B-D3985ECE7395}" type="pres">
      <dgm:prSet presAssocID="{59D3C79A-0E33-4552-8BEB-FF12AFCA6E21}" presName="sibTrans" presStyleCnt="0"/>
      <dgm:spPr/>
    </dgm:pt>
    <dgm:pt modelId="{6ABD0163-1B98-47D1-9124-D821B0E778B0}" type="pres">
      <dgm:prSet presAssocID="{2F8B715E-7907-44E2-BC3D-9238FB5E16D1}" presName="comp" presStyleCnt="0"/>
      <dgm:spPr/>
    </dgm:pt>
    <dgm:pt modelId="{DABC94B7-8DCE-4428-99DE-54D78A54F857}" type="pres">
      <dgm:prSet presAssocID="{2F8B715E-7907-44E2-BC3D-9238FB5E16D1}" presName="rect2" presStyleLbl="node1" presStyleIdx="1" presStyleCnt="3">
        <dgm:presLayoutVars>
          <dgm:bulletEnabled val="1"/>
        </dgm:presLayoutVars>
      </dgm:prSet>
      <dgm:spPr/>
    </dgm:pt>
    <dgm:pt modelId="{20F0FD43-DC92-42D7-B6E2-621A8E620E59}" type="pres">
      <dgm:prSet presAssocID="{2F8B715E-7907-44E2-BC3D-9238FB5E16D1}" presName="rect1" presStyleLbl="lnNode1" presStyleIdx="1" presStyleCnt="3"/>
      <dgm:spPr/>
    </dgm:pt>
    <dgm:pt modelId="{166A0237-912A-4D09-BB5D-B01D3CC985E8}" type="pres">
      <dgm:prSet presAssocID="{2054A603-F78F-448B-A419-7F828B63620E}" presName="sibTrans" presStyleCnt="0"/>
      <dgm:spPr/>
    </dgm:pt>
    <dgm:pt modelId="{AFE1F910-D56E-4E76-A3D0-94C8C844553D}" type="pres">
      <dgm:prSet presAssocID="{D96D5085-562D-4F31-8D4D-26D1CAA80665}" presName="comp" presStyleCnt="0"/>
      <dgm:spPr/>
    </dgm:pt>
    <dgm:pt modelId="{B95F485C-279B-4D65-B67B-CE96470D1C1D}" type="pres">
      <dgm:prSet presAssocID="{D96D5085-562D-4F31-8D4D-26D1CAA80665}" presName="rect2" presStyleLbl="node1" presStyleIdx="2" presStyleCnt="3">
        <dgm:presLayoutVars>
          <dgm:bulletEnabled val="1"/>
        </dgm:presLayoutVars>
      </dgm:prSet>
      <dgm:spPr/>
    </dgm:pt>
    <dgm:pt modelId="{F69D5E45-3336-4861-8EBB-3B0B65B290E2}" type="pres">
      <dgm:prSet presAssocID="{D96D5085-562D-4F31-8D4D-26D1CAA80665}" presName="rect1" presStyleLbl="lnNode1" presStyleIdx="2" presStyleCnt="3"/>
      <dgm:spPr/>
    </dgm:pt>
  </dgm:ptLst>
  <dgm:cxnLst>
    <dgm:cxn modelId="{CA7F012B-E93E-4B2D-9D41-EA398277E377}" srcId="{B31FC068-ABB7-4AD1-9F4A-5DABD32E26E4}" destId="{D96D5085-562D-4F31-8D4D-26D1CAA80665}" srcOrd="2" destOrd="0" parTransId="{C381DB5A-9F1C-4A0A-82B4-D50A09198038}" sibTransId="{0BC84A3E-E9ED-4466-A59A-54A8BD60C83D}"/>
    <dgm:cxn modelId="{AC7D0231-37C4-4E73-A13C-B0708B5A42C5}" srcId="{B31FC068-ABB7-4AD1-9F4A-5DABD32E26E4}" destId="{8881DB8C-DF89-4796-950D-C2D9E241775C}" srcOrd="0" destOrd="0" parTransId="{A00310A6-EDC1-4C9A-85C9-DA2E556CAB79}" sibTransId="{59D3C79A-0E33-4552-8BEB-FF12AFCA6E21}"/>
    <dgm:cxn modelId="{646C07AB-479E-456A-9072-C8726CCE02D1}" srcId="{B31FC068-ABB7-4AD1-9F4A-5DABD32E26E4}" destId="{2F8B715E-7907-44E2-BC3D-9238FB5E16D1}" srcOrd="1" destOrd="0" parTransId="{9A47A6A7-D7CF-4C71-969F-DEBADF57D508}" sibTransId="{2054A603-F78F-448B-A419-7F828B63620E}"/>
    <dgm:cxn modelId="{B271AFB1-3DD8-46B2-AE52-7A44D917203E}" type="presOf" srcId="{2F8B715E-7907-44E2-BC3D-9238FB5E16D1}" destId="{DABC94B7-8DCE-4428-99DE-54D78A54F857}" srcOrd="0" destOrd="0" presId="urn:microsoft.com/office/officeart/2008/layout/AlternatingPictureBlocks"/>
    <dgm:cxn modelId="{BFACE5C1-DF20-462C-8C4E-FDF2457D5033}" type="presOf" srcId="{D96D5085-562D-4F31-8D4D-26D1CAA80665}" destId="{B95F485C-279B-4D65-B67B-CE96470D1C1D}" srcOrd="0" destOrd="0" presId="urn:microsoft.com/office/officeart/2008/layout/AlternatingPictureBlocks"/>
    <dgm:cxn modelId="{326C09DE-9645-4FF4-8839-3289D1F8CF2A}" type="presOf" srcId="{B31FC068-ABB7-4AD1-9F4A-5DABD32E26E4}" destId="{DC939394-B2FB-4495-8CAB-97DCD60705B0}" srcOrd="0" destOrd="0" presId="urn:microsoft.com/office/officeart/2008/layout/AlternatingPictureBlocks"/>
    <dgm:cxn modelId="{470319EA-6DD2-402A-8197-EC12E84C7E9E}" type="presOf" srcId="{8881DB8C-DF89-4796-950D-C2D9E241775C}" destId="{CD6A7AB3-ACAA-470B-8C05-BA1B381F4C0E}" srcOrd="0" destOrd="0" presId="urn:microsoft.com/office/officeart/2008/layout/AlternatingPictureBlocks"/>
    <dgm:cxn modelId="{42177443-F1DE-4F96-A1BA-011CEAC20F0C}" type="presParOf" srcId="{DC939394-B2FB-4495-8CAB-97DCD60705B0}" destId="{3D67193D-E44E-4493-A7F1-863CE1E0AB92}" srcOrd="0" destOrd="0" presId="urn:microsoft.com/office/officeart/2008/layout/AlternatingPictureBlocks"/>
    <dgm:cxn modelId="{FB4EB2FD-17BD-4DC0-BFCC-09ED25C4CD36}" type="presParOf" srcId="{3D67193D-E44E-4493-A7F1-863CE1E0AB92}" destId="{CD6A7AB3-ACAA-470B-8C05-BA1B381F4C0E}" srcOrd="0" destOrd="0" presId="urn:microsoft.com/office/officeart/2008/layout/AlternatingPictureBlocks"/>
    <dgm:cxn modelId="{E2F3F773-E96F-4E94-8665-CEA1F8CEDCB3}" type="presParOf" srcId="{3D67193D-E44E-4493-A7F1-863CE1E0AB92}" destId="{C0D43CFC-A832-471E-A3A8-3D26AFB77735}" srcOrd="1" destOrd="0" presId="urn:microsoft.com/office/officeart/2008/layout/AlternatingPictureBlocks"/>
    <dgm:cxn modelId="{9C4757E0-0148-4D43-924C-A327724CCE30}" type="presParOf" srcId="{DC939394-B2FB-4495-8CAB-97DCD60705B0}" destId="{4D14D3C9-2885-47D8-A30B-D3985ECE7395}" srcOrd="1" destOrd="0" presId="urn:microsoft.com/office/officeart/2008/layout/AlternatingPictureBlocks"/>
    <dgm:cxn modelId="{F78DBED2-86A6-4F63-B4A7-67CB71005341}" type="presParOf" srcId="{DC939394-B2FB-4495-8CAB-97DCD60705B0}" destId="{6ABD0163-1B98-47D1-9124-D821B0E778B0}" srcOrd="2" destOrd="0" presId="urn:microsoft.com/office/officeart/2008/layout/AlternatingPictureBlocks"/>
    <dgm:cxn modelId="{ED2AFC56-D4F6-48CE-ACDF-9EFD42B19D2F}" type="presParOf" srcId="{6ABD0163-1B98-47D1-9124-D821B0E778B0}" destId="{DABC94B7-8DCE-4428-99DE-54D78A54F857}" srcOrd="0" destOrd="0" presId="urn:microsoft.com/office/officeart/2008/layout/AlternatingPictureBlocks"/>
    <dgm:cxn modelId="{38AF8386-E944-4608-8B24-D01E795E5CEF}" type="presParOf" srcId="{6ABD0163-1B98-47D1-9124-D821B0E778B0}" destId="{20F0FD43-DC92-42D7-B6E2-621A8E620E59}" srcOrd="1" destOrd="0" presId="urn:microsoft.com/office/officeart/2008/layout/AlternatingPictureBlocks"/>
    <dgm:cxn modelId="{4ED597FB-700F-49EE-8E46-6FAD6B66D816}" type="presParOf" srcId="{DC939394-B2FB-4495-8CAB-97DCD60705B0}" destId="{166A0237-912A-4D09-BB5D-B01D3CC985E8}" srcOrd="3" destOrd="0" presId="urn:microsoft.com/office/officeart/2008/layout/AlternatingPictureBlocks"/>
    <dgm:cxn modelId="{A6C6CF64-04BB-4711-9EEB-330BDA4A995C}" type="presParOf" srcId="{DC939394-B2FB-4495-8CAB-97DCD60705B0}" destId="{AFE1F910-D56E-4E76-A3D0-94C8C844553D}" srcOrd="4" destOrd="0" presId="urn:microsoft.com/office/officeart/2008/layout/AlternatingPictureBlocks"/>
    <dgm:cxn modelId="{4DC9A870-F563-4D73-9565-888D1A3CD859}" type="presParOf" srcId="{AFE1F910-D56E-4E76-A3D0-94C8C844553D}" destId="{B95F485C-279B-4D65-B67B-CE96470D1C1D}" srcOrd="0" destOrd="0" presId="urn:microsoft.com/office/officeart/2008/layout/AlternatingPictureBlocks"/>
    <dgm:cxn modelId="{F3BA06CF-785A-4081-AB92-0CDD08258D22}" type="presParOf" srcId="{AFE1F910-D56E-4E76-A3D0-94C8C844553D}" destId="{F69D5E45-3336-4861-8EBB-3B0B65B290E2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6A7AB3-ACAA-470B-8C05-BA1B381F4C0E}">
      <dsp:nvSpPr>
        <dsp:cNvPr id="0" name=""/>
        <dsp:cNvSpPr/>
      </dsp:nvSpPr>
      <dsp:spPr>
        <a:xfrm>
          <a:off x="4867501" y="133"/>
          <a:ext cx="3225474" cy="14588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Meningkatkan</a:t>
          </a:r>
          <a:r>
            <a:rPr lang="en-US" sz="2200" b="1" kern="1200" dirty="0"/>
            <a:t> </a:t>
          </a:r>
          <a:r>
            <a:rPr lang="en-US" sz="2200" b="1" kern="1200" dirty="0" err="1"/>
            <a:t>koordinasi</a:t>
          </a:r>
          <a:r>
            <a:rPr lang="en-US" sz="2200" b="1" kern="1200" dirty="0"/>
            <a:t> </a:t>
          </a:r>
          <a:r>
            <a:rPr lang="en-US" sz="2200" b="1" kern="1200" dirty="0" err="1"/>
            <a:t>penyelenggaraan</a:t>
          </a:r>
          <a:r>
            <a:rPr lang="en-US" sz="2200" b="1" kern="1200" dirty="0"/>
            <a:t> </a:t>
          </a:r>
          <a:r>
            <a:rPr lang="en-US" sz="2200" b="1" kern="1200" dirty="0" err="1"/>
            <a:t>pemerintahan</a:t>
          </a:r>
          <a:endParaRPr lang="en-US" sz="2200" b="1" kern="1200" dirty="0"/>
        </a:p>
      </dsp:txBody>
      <dsp:txXfrm>
        <a:off x="4867501" y="133"/>
        <a:ext cx="3225474" cy="1458830"/>
      </dsp:txXfrm>
    </dsp:sp>
    <dsp:sp modelId="{C0D43CFC-A832-471E-A3A8-3D26AFB77735}">
      <dsp:nvSpPr>
        <dsp:cNvPr id="0" name=""/>
        <dsp:cNvSpPr/>
      </dsp:nvSpPr>
      <dsp:spPr>
        <a:xfrm>
          <a:off x="3278835" y="133"/>
          <a:ext cx="1444242" cy="14588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DABC94B7-8DCE-4428-99DE-54D78A54F857}">
      <dsp:nvSpPr>
        <dsp:cNvPr id="0" name=""/>
        <dsp:cNvSpPr/>
      </dsp:nvSpPr>
      <dsp:spPr>
        <a:xfrm>
          <a:off x="3278835" y="1699671"/>
          <a:ext cx="3225474" cy="1458830"/>
        </a:xfrm>
        <a:prstGeom prst="rect">
          <a:avLst/>
        </a:prstGeom>
        <a:solidFill>
          <a:srgbClr val="BBD1B9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Meningkatkan</a:t>
          </a:r>
          <a:r>
            <a:rPr lang="en-US" sz="2200" b="1" kern="1200" dirty="0"/>
            <a:t> </a:t>
          </a:r>
          <a:r>
            <a:rPr lang="en-US" sz="2200" b="1" kern="1200" dirty="0" err="1"/>
            <a:t>Pelayanan</a:t>
          </a:r>
          <a:r>
            <a:rPr lang="en-US" sz="2200" b="1" kern="1200" dirty="0"/>
            <a:t> </a:t>
          </a:r>
          <a:r>
            <a:rPr lang="en-US" sz="2200" b="1" kern="1200" dirty="0" err="1"/>
            <a:t>Publik</a:t>
          </a:r>
          <a:endParaRPr lang="en-US" sz="2200" b="1" kern="1200" dirty="0"/>
        </a:p>
      </dsp:txBody>
      <dsp:txXfrm>
        <a:off x="3278835" y="1699671"/>
        <a:ext cx="3225474" cy="1458830"/>
      </dsp:txXfrm>
    </dsp:sp>
    <dsp:sp modelId="{20F0FD43-DC92-42D7-B6E2-621A8E620E59}">
      <dsp:nvSpPr>
        <dsp:cNvPr id="0" name=""/>
        <dsp:cNvSpPr/>
      </dsp:nvSpPr>
      <dsp:spPr>
        <a:xfrm>
          <a:off x="6648733" y="1699671"/>
          <a:ext cx="1444242" cy="14588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B95F485C-279B-4D65-B67B-CE96470D1C1D}">
      <dsp:nvSpPr>
        <dsp:cNvPr id="0" name=""/>
        <dsp:cNvSpPr/>
      </dsp:nvSpPr>
      <dsp:spPr>
        <a:xfrm>
          <a:off x="4867501" y="3399208"/>
          <a:ext cx="3225474" cy="1458830"/>
        </a:xfrm>
        <a:prstGeom prst="rect">
          <a:avLst/>
        </a:prstGeom>
        <a:solidFill>
          <a:srgbClr val="F5F5C6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Meningkatkan</a:t>
          </a:r>
          <a:r>
            <a:rPr lang="en-US" sz="2200" b="1" kern="1200" dirty="0"/>
            <a:t> </a:t>
          </a:r>
          <a:r>
            <a:rPr lang="en-US" sz="2200" b="1" kern="1200" dirty="0" err="1"/>
            <a:t>Pemberdayaan</a:t>
          </a:r>
          <a:r>
            <a:rPr lang="en-US" sz="2200" b="1" kern="1200" dirty="0"/>
            <a:t> </a:t>
          </a:r>
          <a:r>
            <a:rPr lang="en-US" sz="2200" b="1" kern="1200" dirty="0" err="1"/>
            <a:t>Masyarakat</a:t>
          </a:r>
          <a:r>
            <a:rPr lang="en-US" sz="2200" b="1" kern="1200" dirty="0"/>
            <a:t> </a:t>
          </a:r>
          <a:r>
            <a:rPr lang="en-US" sz="2200" b="1" kern="1200" dirty="0" err="1"/>
            <a:t>Desa</a:t>
          </a:r>
          <a:r>
            <a:rPr lang="en-US" sz="2200" b="1" kern="1200" dirty="0"/>
            <a:t>/</a:t>
          </a:r>
          <a:r>
            <a:rPr lang="en-US" sz="2200" b="1" kern="1200" dirty="0" err="1"/>
            <a:t>Kelurahan</a:t>
          </a:r>
          <a:endParaRPr lang="en-US" sz="2200" b="1" kern="1200" dirty="0"/>
        </a:p>
      </dsp:txBody>
      <dsp:txXfrm>
        <a:off x="4867501" y="3399208"/>
        <a:ext cx="3225474" cy="1458830"/>
      </dsp:txXfrm>
    </dsp:sp>
    <dsp:sp modelId="{F69D5E45-3336-4861-8EBB-3B0B65B290E2}">
      <dsp:nvSpPr>
        <dsp:cNvPr id="0" name=""/>
        <dsp:cNvSpPr/>
      </dsp:nvSpPr>
      <dsp:spPr>
        <a:xfrm>
          <a:off x="3278835" y="3399208"/>
          <a:ext cx="1444242" cy="14588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48DBA-EFCD-4900-A820-02218B0C1B75}" type="datetimeFigureOut">
              <a:rPr lang="en-ID" smtClean="0"/>
              <a:t>24/04/24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45BE8F-1654-4065-8FE6-46972F8BA56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91604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8491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="https://www.freepik.com/free-photos-vectors/business"&gt;Business photo created by </a:t>
            </a:r>
            <a:r>
              <a:rPr lang="en-US" dirty="0" err="1"/>
              <a:t>ijeab</a:t>
            </a:r>
            <a:r>
              <a:rPr lang="en-US" dirty="0"/>
              <a:t> - www.freepik.com&lt;/a&gt;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FFAA-5D40-4A03-BE8B-824FB7E938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136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FFAA-5D40-4A03-BE8B-824FB7E938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2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9" name="Google Shape;5159;g571f33f51b_6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0" name="Google Shape;5160;g571f33f51b_6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2691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86B794-BCC0-4D5F-9291-2974E2F4A0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4472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='https://www.freepik.com/vectors/work'&gt;Work vector created by stories - www.freepik.com&lt;/a&gt;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60CBE7-02BB-4549-B5A3-EA15828C4C6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2811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/>
              <a:t>="https://www.freepik.com/free-photos-vectors/business"&gt;Business photo created by rawpixel.com - www.freepik.com&lt;/a&gt;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FFAA-5D40-4A03-BE8B-824FB7E938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4348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037F0-0A07-446E-8890-9CE383EA5E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AAC65D-5640-424F-80E2-C68F5FCBC4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958840-98CB-43F5-8A81-0B5AFFADA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D2A5-8658-4516-9A5E-30317950F685}" type="datetimeFigureOut">
              <a:rPr lang="en-ID" smtClean="0"/>
              <a:t>24/04/24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C7ACDD-69E1-4238-A93E-0ECBA0DDD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C463A-3A8A-43CF-80E6-3BBD60490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72E8-708E-4A1B-B185-F8A7CDA844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60190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E80CD-9716-438E-8755-98793472F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CC171-2E2B-488A-8D1F-C14C796F7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B94DCE-44A6-4D96-B83D-C09ACB5D9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D2A5-8658-4516-9A5E-30317950F685}" type="datetimeFigureOut">
              <a:rPr lang="en-ID" smtClean="0"/>
              <a:t>24/04/24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E5C73-D89F-41E3-8377-000FC79C2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70427-5699-4497-A364-3468F0CB5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72E8-708E-4A1B-B185-F8A7CDA844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06704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CA96B-E9D4-4FFB-BE8E-7908614B8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ABD5C-5145-4B18-8A8F-449AB516C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4E4C5-9320-488F-9DA5-A3887A804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D2A5-8658-4516-9A5E-30317950F685}" type="datetimeFigureOut">
              <a:rPr lang="en-ID" smtClean="0"/>
              <a:t>24/04/24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C6F29-D0A3-4067-B12F-310F00681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E8E5A-DDEA-41C3-AECE-499B4827F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72E8-708E-4A1B-B185-F8A7CDA844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57219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7718F-5BE1-47DB-8D28-0972E28E8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465E4-565A-4118-AF68-D2F2C62594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FB5E13-C74C-4390-BBF7-45BE9414B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3D869C-44ED-49E9-881A-1B1011057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D2A5-8658-4516-9A5E-30317950F685}" type="datetimeFigureOut">
              <a:rPr lang="en-ID" smtClean="0"/>
              <a:t>24/04/24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5BDC40-6C82-4337-ABE5-84689A0E1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412011-8BB3-4B17-B547-BCD85811B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72E8-708E-4A1B-B185-F8A7CDA844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40692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1541B-C414-4672-9380-6C0163FB1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410AA0-041F-466C-88D6-9B88088697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19014C-D554-40F0-ABB3-11BD435EB8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C658AA-9F97-412A-B76B-099421FCB1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148DDD-CC70-4584-949C-13B4D0A599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CCC0D2-F3FB-4257-BF10-9677918CF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D2A5-8658-4516-9A5E-30317950F685}" type="datetimeFigureOut">
              <a:rPr lang="en-ID" smtClean="0"/>
              <a:t>24/04/24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2223A1-7405-42D4-95B8-9A146399D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32EE6D-E548-4AF7-A774-93F20A91D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72E8-708E-4A1B-B185-F8A7CDA844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97690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BD522-21C8-4835-9E1E-C96692E73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BAF9A5-7BF6-48E4-BDA1-36419ED68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D2A5-8658-4516-9A5E-30317950F685}" type="datetimeFigureOut">
              <a:rPr lang="en-ID" smtClean="0"/>
              <a:t>24/04/24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4D8509-BA4F-4661-9E0B-423D6A4A2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DC0B01-5F5A-4CE6-BAD9-CB93B5E7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72E8-708E-4A1B-B185-F8A7CDA844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39814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5F89F0-D63A-43E1-85D4-70CFD4549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D2A5-8658-4516-9A5E-30317950F685}" type="datetimeFigureOut">
              <a:rPr lang="en-ID" smtClean="0"/>
              <a:t>24/04/24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898228-56A7-4D61-8BF5-B33DDDD0E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8A030-746E-495D-9A33-187E41DA4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72E8-708E-4A1B-B185-F8A7CDA844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07832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9E4D2-4673-48A0-A03C-EB95DAE60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8EC65-5D2D-43EA-A895-C22D86FD8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D835C0-EBEC-47CA-A90A-8096D65B5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3707D0-ACB1-462F-A939-5D059EB87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D2A5-8658-4516-9A5E-30317950F685}" type="datetimeFigureOut">
              <a:rPr lang="en-ID" smtClean="0"/>
              <a:t>24/04/24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6EA54F-BE00-4ACF-BD22-343682BF5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8B245C-B443-498E-9AB4-A70523BDF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72E8-708E-4A1B-B185-F8A7CDA844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24133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F64DC-1DD9-4952-A4F3-B2A1AB460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EFA7DC-463E-4E07-90F7-02F0ED94A4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D162E-8A8C-4F20-902D-DE82DF62D4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09B17A-B0AC-436C-BF71-E97DC69EA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D2A5-8658-4516-9A5E-30317950F685}" type="datetimeFigureOut">
              <a:rPr lang="en-ID" smtClean="0"/>
              <a:t>24/04/24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B0CCCB-C154-48E5-A69A-95556F5ED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33A877-F0D7-4B6F-82BE-A12917AF3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72E8-708E-4A1B-B185-F8A7CDA844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31098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DDF1B-1574-4C22-B253-C9D2A1704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25ACCD-905A-4FA8-993E-E2D1C2F707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74BE6-BF16-4A52-82B7-48276E0F4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D2A5-8658-4516-9A5E-30317950F685}" type="datetimeFigureOut">
              <a:rPr lang="en-ID" smtClean="0"/>
              <a:t>24/04/24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34535-64B9-4FE3-9E05-E44DC8E3E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0F367-2826-4D21-B710-94C57D87A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72E8-708E-4A1B-B185-F8A7CDA844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799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C6081A-E2D4-46F6-ACEA-B128A62E14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D8CC64-C7F8-4071-85B5-EC80C1FFBB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17CCA-BFBD-464F-B98A-E0BDCF072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D2A5-8658-4516-9A5E-30317950F685}" type="datetimeFigureOut">
              <a:rPr lang="en-ID" smtClean="0"/>
              <a:t>24/04/24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D2E92-1AFE-438F-B08D-5CBF001F7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7B8D4-EBCA-4E37-9111-DA1D5B4AC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72E8-708E-4A1B-B185-F8A7CDA844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76030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F749D0DD-E47D-4C5F-93FA-62D59D75776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Picture 7" descr="A picture containing young, living, room, playing&#10;&#10;Description automatically generated">
              <a:extLst>
                <a:ext uri="{FF2B5EF4-FFF2-40B4-BE49-F238E27FC236}">
                  <a16:creationId xmlns:a16="http://schemas.microsoft.com/office/drawing/2014/main" id="{DA93B231-0946-48BE-977C-1FEF04CD3C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15625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938C59D-942D-476B-8348-23C54A303398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bg1">
                    <a:alpha val="81000"/>
                  </a:schemeClr>
                </a:gs>
                <a:gs pos="63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EEC58-ECB9-441D-85A8-3464548481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700" y="6356350"/>
            <a:ext cx="2743200" cy="365125"/>
          </a:xfrm>
        </p:spPr>
        <p:txBody>
          <a:bodyPr/>
          <a:lstStyle/>
          <a:p>
            <a:fld id="{222E7043-8447-4C58-B665-ECFE281CCC99}" type="datetime1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89A66-A0BD-4AC9-9DAD-AC30ADE20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CD484-13C3-4A6B-AF13-8518C9DAF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1030" y="6356350"/>
            <a:ext cx="363270" cy="365125"/>
          </a:xfrm>
        </p:spPr>
        <p:txBody>
          <a:bodyPr/>
          <a:lstStyle>
            <a:lvl1pPr algn="ctr">
              <a:defRPr sz="1100">
                <a:solidFill>
                  <a:srgbClr val="FD741E"/>
                </a:solidFill>
              </a:defRPr>
            </a:lvl1pPr>
          </a:lstStyle>
          <a:p>
            <a:fld id="{2C364DE0-1134-4E99-A95A-213FE403074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4278FF-063F-43ED-857F-DB09E0385051}"/>
              </a:ext>
            </a:extLst>
          </p:cNvPr>
          <p:cNvGrpSpPr/>
          <p:nvPr userDrawn="1"/>
        </p:nvGrpSpPr>
        <p:grpSpPr>
          <a:xfrm>
            <a:off x="11544300" y="6356350"/>
            <a:ext cx="306715" cy="364649"/>
            <a:chOff x="2476500" y="711200"/>
            <a:chExt cx="2286000" cy="27178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6C55EE4-3EEE-457D-9E96-57931D57840D}"/>
                </a:ext>
              </a:extLst>
            </p:cNvPr>
            <p:cNvSpPr/>
            <p:nvPr/>
          </p:nvSpPr>
          <p:spPr>
            <a:xfrm>
              <a:off x="3403600" y="711200"/>
              <a:ext cx="1358900" cy="2717800"/>
            </a:xfrm>
            <a:custGeom>
              <a:avLst/>
              <a:gdLst>
                <a:gd name="connsiteX0" fmla="*/ 0 w 1358900"/>
                <a:gd name="connsiteY0" fmla="*/ 0 h 2717800"/>
                <a:gd name="connsiteX1" fmla="*/ 1358900 w 1358900"/>
                <a:gd name="connsiteY1" fmla="*/ 1358900 h 2717800"/>
                <a:gd name="connsiteX2" fmla="*/ 0 w 1358900"/>
                <a:gd name="connsiteY2" fmla="*/ 271780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8900" h="2717800">
                  <a:moveTo>
                    <a:pt x="0" y="0"/>
                  </a:moveTo>
                  <a:cubicBezTo>
                    <a:pt x="750500" y="0"/>
                    <a:pt x="1358900" y="608400"/>
                    <a:pt x="1358900" y="1358900"/>
                  </a:cubicBezTo>
                  <a:cubicBezTo>
                    <a:pt x="1358900" y="2109400"/>
                    <a:pt x="750500" y="2717800"/>
                    <a:pt x="0" y="2717800"/>
                  </a:cubicBezTo>
                  <a:close/>
                </a:path>
              </a:pathLst>
            </a:custGeom>
            <a:gradFill>
              <a:gsLst>
                <a:gs pos="0">
                  <a:srgbClr val="FD741E"/>
                </a:gs>
                <a:gs pos="100000">
                  <a:srgbClr val="CE430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D4098E-2C45-4666-8052-0576EF3B5286}"/>
                </a:ext>
              </a:extLst>
            </p:cNvPr>
            <p:cNvSpPr/>
            <p:nvPr/>
          </p:nvSpPr>
          <p:spPr>
            <a:xfrm>
              <a:off x="2476500" y="1143000"/>
              <a:ext cx="927100" cy="1854200"/>
            </a:xfrm>
            <a:custGeom>
              <a:avLst/>
              <a:gdLst>
                <a:gd name="connsiteX0" fmla="*/ 0 w 1358900"/>
                <a:gd name="connsiteY0" fmla="*/ 0 h 2717800"/>
                <a:gd name="connsiteX1" fmla="*/ 1358900 w 1358900"/>
                <a:gd name="connsiteY1" fmla="*/ 1358900 h 2717800"/>
                <a:gd name="connsiteX2" fmla="*/ 0 w 1358900"/>
                <a:gd name="connsiteY2" fmla="*/ 271780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8900" h="2717800">
                  <a:moveTo>
                    <a:pt x="0" y="0"/>
                  </a:moveTo>
                  <a:cubicBezTo>
                    <a:pt x="750500" y="0"/>
                    <a:pt x="1358900" y="608400"/>
                    <a:pt x="1358900" y="1358900"/>
                  </a:cubicBezTo>
                  <a:cubicBezTo>
                    <a:pt x="1358900" y="2109400"/>
                    <a:pt x="750500" y="2717800"/>
                    <a:pt x="0" y="2717800"/>
                  </a:cubicBezTo>
                  <a:close/>
                </a:path>
              </a:pathLst>
            </a:custGeom>
            <a:gradFill>
              <a:gsLst>
                <a:gs pos="0">
                  <a:srgbClr val="8FCFBD"/>
                </a:gs>
                <a:gs pos="100000">
                  <a:srgbClr val="4AAC9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60727B42-3941-4B7C-BB37-DE0A64E8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330199"/>
            <a:ext cx="10896600" cy="701676"/>
          </a:xfrm>
        </p:spPr>
        <p:txBody>
          <a:bodyPr>
            <a:normAutofit/>
          </a:bodyPr>
          <a:lstStyle>
            <a:lvl1pPr algn="ctr">
              <a:defRPr sz="3600" b="1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109E3E2-9B19-464C-A77B-0585C3B80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447800"/>
            <a:ext cx="10896600" cy="47291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4647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4/24/24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71037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FB85-5C0D-4BC5-880B-2628A82A4B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89730-4BA7-4A6E-9ADF-70FD5E03A1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7353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181654" y="2928597"/>
            <a:ext cx="2133601" cy="2130424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FB85-5C0D-4BC5-880B-2628A82A4B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89730-4BA7-4A6E-9ADF-70FD5E03A1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1049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473710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FB85-5C0D-4BC5-880B-2628A82A4B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89730-4BA7-4A6E-9ADF-70FD5E03A1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5199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1101618" y="4092626"/>
            <a:ext cx="1162207" cy="1162049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826927" y="4092626"/>
            <a:ext cx="1162207" cy="1162049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4595282" y="4092626"/>
            <a:ext cx="1162207" cy="1162049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2"/>
          <p:cNvSpPr>
            <a:spLocks noGrp="1"/>
          </p:cNvSpPr>
          <p:nvPr>
            <p:ph type="pic" sz="quarter" idx="16"/>
          </p:nvPr>
        </p:nvSpPr>
        <p:spPr>
          <a:xfrm>
            <a:off x="6361392" y="4092626"/>
            <a:ext cx="1162207" cy="1162049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17"/>
          </p:nvPr>
        </p:nvSpPr>
        <p:spPr>
          <a:xfrm>
            <a:off x="8127522" y="4092626"/>
            <a:ext cx="1162207" cy="1162049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8" name="Picture Placeholder 12"/>
          <p:cNvSpPr>
            <a:spLocks noGrp="1"/>
          </p:cNvSpPr>
          <p:nvPr>
            <p:ph type="pic" sz="quarter" idx="18"/>
          </p:nvPr>
        </p:nvSpPr>
        <p:spPr>
          <a:xfrm>
            <a:off x="9893649" y="4092626"/>
            <a:ext cx="1162207" cy="1162049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FB85-5C0D-4BC5-880B-2628A82A4B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89730-4BA7-4A6E-9ADF-70FD5E03A1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1263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icture Placeholder 122"/>
          <p:cNvSpPr>
            <a:spLocks noGrp="1"/>
          </p:cNvSpPr>
          <p:nvPr>
            <p:ph type="pic" sz="quarter" idx="14"/>
          </p:nvPr>
        </p:nvSpPr>
        <p:spPr>
          <a:xfrm>
            <a:off x="890219" y="5235555"/>
            <a:ext cx="810000" cy="810000"/>
          </a:xfrm>
          <a:prstGeom prst="ellipse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5" name="Picture Placeholder 122"/>
          <p:cNvSpPr>
            <a:spLocks noGrp="1"/>
          </p:cNvSpPr>
          <p:nvPr>
            <p:ph type="pic" sz="quarter" idx="15"/>
          </p:nvPr>
        </p:nvSpPr>
        <p:spPr>
          <a:xfrm>
            <a:off x="2800355" y="5234135"/>
            <a:ext cx="810000" cy="811420"/>
          </a:xfrm>
          <a:prstGeom prst="ellipse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6" name="Picture Placeholder 122"/>
          <p:cNvSpPr>
            <a:spLocks noGrp="1"/>
          </p:cNvSpPr>
          <p:nvPr>
            <p:ph type="pic" sz="quarter" idx="16"/>
          </p:nvPr>
        </p:nvSpPr>
        <p:spPr>
          <a:xfrm>
            <a:off x="4727817" y="5234135"/>
            <a:ext cx="810000" cy="811420"/>
          </a:xfrm>
          <a:prstGeom prst="ellipse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7" name="Picture Placeholder 122"/>
          <p:cNvSpPr>
            <a:spLocks noGrp="1"/>
          </p:cNvSpPr>
          <p:nvPr>
            <p:ph type="pic" sz="quarter" idx="17"/>
          </p:nvPr>
        </p:nvSpPr>
        <p:spPr>
          <a:xfrm>
            <a:off x="6637955" y="5234135"/>
            <a:ext cx="810000" cy="811420"/>
          </a:xfrm>
          <a:prstGeom prst="ellipse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8" name="Picture Placeholder 122"/>
          <p:cNvSpPr>
            <a:spLocks noGrp="1"/>
          </p:cNvSpPr>
          <p:nvPr>
            <p:ph type="pic" sz="quarter" idx="18"/>
          </p:nvPr>
        </p:nvSpPr>
        <p:spPr>
          <a:xfrm>
            <a:off x="8565415" y="5234135"/>
            <a:ext cx="810000" cy="811420"/>
          </a:xfrm>
          <a:prstGeom prst="ellipse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9" name="Picture Placeholder 122"/>
          <p:cNvSpPr>
            <a:spLocks noGrp="1"/>
          </p:cNvSpPr>
          <p:nvPr>
            <p:ph type="pic" sz="quarter" idx="19"/>
          </p:nvPr>
        </p:nvSpPr>
        <p:spPr>
          <a:xfrm>
            <a:off x="10475552" y="5234135"/>
            <a:ext cx="810000" cy="811420"/>
          </a:xfrm>
          <a:prstGeom prst="ellipse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0" name="Picture Placeholder 122"/>
          <p:cNvSpPr>
            <a:spLocks noGrp="1"/>
          </p:cNvSpPr>
          <p:nvPr>
            <p:ph type="pic" sz="quarter" idx="11"/>
          </p:nvPr>
        </p:nvSpPr>
        <p:spPr>
          <a:xfrm>
            <a:off x="1709633" y="3238852"/>
            <a:ext cx="1080001" cy="1080000"/>
          </a:xfrm>
          <a:prstGeom prst="ellipse">
            <a:avLst/>
          </a:prstGeom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1" name="Picture Placeholder 122"/>
          <p:cNvSpPr>
            <a:spLocks noGrp="1"/>
          </p:cNvSpPr>
          <p:nvPr>
            <p:ph type="pic" sz="quarter" idx="12"/>
          </p:nvPr>
        </p:nvSpPr>
        <p:spPr>
          <a:xfrm>
            <a:off x="5547176" y="3238851"/>
            <a:ext cx="1080000" cy="1080000"/>
          </a:xfrm>
          <a:prstGeom prst="ellipse">
            <a:avLst/>
          </a:prstGeom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2" name="Picture Placeholder 122"/>
          <p:cNvSpPr>
            <a:spLocks noGrp="1"/>
          </p:cNvSpPr>
          <p:nvPr>
            <p:ph type="pic" sz="quarter" idx="13"/>
          </p:nvPr>
        </p:nvSpPr>
        <p:spPr>
          <a:xfrm>
            <a:off x="9384776" y="3238851"/>
            <a:ext cx="1080000" cy="1080000"/>
          </a:xfrm>
          <a:prstGeom prst="ellipse">
            <a:avLst/>
          </a:prstGeom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3" name="Picture Placeholder 122"/>
          <p:cNvSpPr>
            <a:spLocks noGrp="1"/>
          </p:cNvSpPr>
          <p:nvPr>
            <p:ph type="pic" sz="quarter" idx="10"/>
          </p:nvPr>
        </p:nvSpPr>
        <p:spPr>
          <a:xfrm>
            <a:off x="5410795" y="1012533"/>
            <a:ext cx="1312732" cy="1306800"/>
          </a:xfrm>
          <a:prstGeom prst="ellipse">
            <a:avLst/>
          </a:prstGeom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365334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84611" y="0"/>
            <a:ext cx="328930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718115" y="0"/>
            <a:ext cx="328930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FB85-5C0D-4BC5-880B-2628A82A4B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89730-4BA7-4A6E-9ADF-70FD5E03A1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2275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using a computer&#10;&#10;Description automatically generated">
            <a:extLst>
              <a:ext uri="{FF2B5EF4-FFF2-40B4-BE49-F238E27FC236}">
                <a16:creationId xmlns:a16="http://schemas.microsoft.com/office/drawing/2014/main" id="{B7426BF9-1444-481E-B2D6-06AD56DD99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334" b="13797"/>
          <a:stretch/>
        </p:blipFill>
        <p:spPr>
          <a:xfrm>
            <a:off x="0" y="1257300"/>
            <a:ext cx="12192000" cy="56007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BA329F2-80B7-44CD-A2E8-52BEDFA53F77}"/>
              </a:ext>
            </a:extLst>
          </p:cNvPr>
          <p:cNvSpPr/>
          <p:nvPr/>
        </p:nvSpPr>
        <p:spPr>
          <a:xfrm>
            <a:off x="0" y="1257300"/>
            <a:ext cx="12192000" cy="56007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8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D31B3DC-30C0-4C55-AC6F-142E217FEE5C}"/>
              </a:ext>
            </a:extLst>
          </p:cNvPr>
          <p:cNvSpPr/>
          <p:nvPr userDrawn="1"/>
        </p:nvSpPr>
        <p:spPr>
          <a:xfrm>
            <a:off x="11128750" y="6604800"/>
            <a:ext cx="596725" cy="253200"/>
          </a:xfrm>
          <a:custGeom>
            <a:avLst/>
            <a:gdLst>
              <a:gd name="connsiteX0" fmla="*/ 361019 w 722038"/>
              <a:gd name="connsiteY0" fmla="*/ 0 h 306372"/>
              <a:gd name="connsiteX1" fmla="*/ 720706 w 722038"/>
              <a:gd name="connsiteY1" fmla="*/ 293154 h 306372"/>
              <a:gd name="connsiteX2" fmla="*/ 722038 w 722038"/>
              <a:gd name="connsiteY2" fmla="*/ 306372 h 306372"/>
              <a:gd name="connsiteX3" fmla="*/ 532322 w 722038"/>
              <a:gd name="connsiteY3" fmla="*/ 306372 h 306372"/>
              <a:gd name="connsiteX4" fmla="*/ 530166 w 722038"/>
              <a:gd name="connsiteY4" fmla="*/ 295691 h 306372"/>
              <a:gd name="connsiteX5" fmla="*/ 361019 w 722038"/>
              <a:gd name="connsiteY5" fmla="*/ 183573 h 306372"/>
              <a:gd name="connsiteX6" fmla="*/ 191872 w 722038"/>
              <a:gd name="connsiteY6" fmla="*/ 295691 h 306372"/>
              <a:gd name="connsiteX7" fmla="*/ 189716 w 722038"/>
              <a:gd name="connsiteY7" fmla="*/ 306372 h 306372"/>
              <a:gd name="connsiteX8" fmla="*/ 0 w 722038"/>
              <a:gd name="connsiteY8" fmla="*/ 306372 h 306372"/>
              <a:gd name="connsiteX9" fmla="*/ 1332 w 722038"/>
              <a:gd name="connsiteY9" fmla="*/ 293154 h 306372"/>
              <a:gd name="connsiteX10" fmla="*/ 361019 w 722038"/>
              <a:gd name="connsiteY10" fmla="*/ 0 h 30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22038" h="306372">
                <a:moveTo>
                  <a:pt x="361019" y="0"/>
                </a:moveTo>
                <a:cubicBezTo>
                  <a:pt x="538442" y="0"/>
                  <a:pt x="686471" y="125851"/>
                  <a:pt x="720706" y="293154"/>
                </a:cubicBezTo>
                <a:lnTo>
                  <a:pt x="722038" y="306372"/>
                </a:lnTo>
                <a:lnTo>
                  <a:pt x="532322" y="306372"/>
                </a:lnTo>
                <a:lnTo>
                  <a:pt x="530166" y="295691"/>
                </a:lnTo>
                <a:cubicBezTo>
                  <a:pt x="502298" y="229804"/>
                  <a:pt x="437058" y="183573"/>
                  <a:pt x="361019" y="183573"/>
                </a:cubicBezTo>
                <a:cubicBezTo>
                  <a:pt x="284980" y="183573"/>
                  <a:pt x="219740" y="229804"/>
                  <a:pt x="191872" y="295691"/>
                </a:cubicBezTo>
                <a:lnTo>
                  <a:pt x="189716" y="306372"/>
                </a:lnTo>
                <a:lnTo>
                  <a:pt x="0" y="306372"/>
                </a:lnTo>
                <a:lnTo>
                  <a:pt x="1332" y="293154"/>
                </a:lnTo>
                <a:cubicBezTo>
                  <a:pt x="35567" y="125851"/>
                  <a:pt x="183596" y="0"/>
                  <a:pt x="361019" y="0"/>
                </a:cubicBezTo>
                <a:close/>
              </a:path>
            </a:pathLst>
          </a:custGeom>
          <a:gradFill>
            <a:gsLst>
              <a:gs pos="0">
                <a:srgbClr val="D95547"/>
              </a:gs>
              <a:gs pos="100000">
                <a:srgbClr val="226C5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5CD950-BD3E-4549-8758-DBF4CD8418D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66057" y="279651"/>
            <a:ext cx="11059886" cy="802772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ACC6C-F420-40DC-9F72-67D621FF245C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566057" y="1825625"/>
            <a:ext cx="11059886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95F13-56C8-47C1-83A0-E9369BB7AAF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566057" y="6356350"/>
            <a:ext cx="2743200" cy="365125"/>
          </a:xfrm>
        </p:spPr>
        <p:txBody>
          <a:bodyPr/>
          <a:lstStyle/>
          <a:p>
            <a:fld id="{E1C5817D-186E-4CF0-A12B-A3115373C789}" type="datetime1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15019-A1E2-466F-8C2D-5B9E692BF2E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A229FE3F-154E-406B-8232-277A6FD7CDD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789388" y="247838"/>
            <a:ext cx="613223" cy="63625"/>
          </a:xfrm>
          <a:custGeom>
            <a:avLst/>
            <a:gdLst>
              <a:gd name="T0" fmla="*/ 496 w 559"/>
              <a:gd name="T1" fmla="*/ 57 h 58"/>
              <a:gd name="T2" fmla="*/ 472 w 559"/>
              <a:gd name="T3" fmla="*/ 48 h 58"/>
              <a:gd name="T4" fmla="*/ 448 w 559"/>
              <a:gd name="T5" fmla="*/ 40 h 58"/>
              <a:gd name="T6" fmla="*/ 432 w 559"/>
              <a:gd name="T7" fmla="*/ 46 h 58"/>
              <a:gd name="T8" fmla="*/ 413 w 559"/>
              <a:gd name="T9" fmla="*/ 55 h 58"/>
              <a:gd name="T10" fmla="*/ 392 w 559"/>
              <a:gd name="T11" fmla="*/ 58 h 58"/>
              <a:gd name="T12" fmla="*/ 365 w 559"/>
              <a:gd name="T13" fmla="*/ 51 h 58"/>
              <a:gd name="T14" fmla="*/ 346 w 559"/>
              <a:gd name="T15" fmla="*/ 42 h 58"/>
              <a:gd name="T16" fmla="*/ 335 w 559"/>
              <a:gd name="T17" fmla="*/ 40 h 58"/>
              <a:gd name="T18" fmla="*/ 318 w 559"/>
              <a:gd name="T19" fmla="*/ 47 h 58"/>
              <a:gd name="T20" fmla="*/ 301 w 559"/>
              <a:gd name="T21" fmla="*/ 55 h 58"/>
              <a:gd name="T22" fmla="*/ 280 w 559"/>
              <a:gd name="T23" fmla="*/ 58 h 58"/>
              <a:gd name="T24" fmla="*/ 253 w 559"/>
              <a:gd name="T25" fmla="*/ 51 h 58"/>
              <a:gd name="T26" fmla="*/ 234 w 559"/>
              <a:gd name="T27" fmla="*/ 42 h 58"/>
              <a:gd name="T28" fmla="*/ 224 w 559"/>
              <a:gd name="T29" fmla="*/ 40 h 58"/>
              <a:gd name="T30" fmla="*/ 206 w 559"/>
              <a:gd name="T31" fmla="*/ 47 h 58"/>
              <a:gd name="T32" fmla="*/ 188 w 559"/>
              <a:gd name="T33" fmla="*/ 55 h 58"/>
              <a:gd name="T34" fmla="*/ 168 w 559"/>
              <a:gd name="T35" fmla="*/ 58 h 58"/>
              <a:gd name="T36" fmla="*/ 140 w 559"/>
              <a:gd name="T37" fmla="*/ 51 h 58"/>
              <a:gd name="T38" fmla="*/ 121 w 559"/>
              <a:gd name="T39" fmla="*/ 42 h 58"/>
              <a:gd name="T40" fmla="*/ 111 w 559"/>
              <a:gd name="T41" fmla="*/ 40 h 58"/>
              <a:gd name="T42" fmla="*/ 94 w 559"/>
              <a:gd name="T43" fmla="*/ 47 h 58"/>
              <a:gd name="T44" fmla="*/ 76 w 559"/>
              <a:gd name="T45" fmla="*/ 55 h 58"/>
              <a:gd name="T46" fmla="*/ 56 w 559"/>
              <a:gd name="T47" fmla="*/ 58 h 58"/>
              <a:gd name="T48" fmla="*/ 28 w 559"/>
              <a:gd name="T49" fmla="*/ 51 h 58"/>
              <a:gd name="T50" fmla="*/ 9 w 559"/>
              <a:gd name="T51" fmla="*/ 42 h 58"/>
              <a:gd name="T52" fmla="*/ 0 w 559"/>
              <a:gd name="T53" fmla="*/ 0 h 58"/>
              <a:gd name="T54" fmla="*/ 20 w 559"/>
              <a:gd name="T55" fmla="*/ 3 h 58"/>
              <a:gd name="T56" fmla="*/ 38 w 559"/>
              <a:gd name="T57" fmla="*/ 11 h 58"/>
              <a:gd name="T58" fmla="*/ 56 w 559"/>
              <a:gd name="T59" fmla="*/ 18 h 58"/>
              <a:gd name="T60" fmla="*/ 66 w 559"/>
              <a:gd name="T61" fmla="*/ 16 h 58"/>
              <a:gd name="T62" fmla="*/ 85 w 559"/>
              <a:gd name="T63" fmla="*/ 7 h 58"/>
              <a:gd name="T64" fmla="*/ 111 w 559"/>
              <a:gd name="T65" fmla="*/ 0 h 58"/>
              <a:gd name="T66" fmla="*/ 133 w 559"/>
              <a:gd name="T67" fmla="*/ 3 h 58"/>
              <a:gd name="T68" fmla="*/ 149 w 559"/>
              <a:gd name="T69" fmla="*/ 11 h 58"/>
              <a:gd name="T70" fmla="*/ 168 w 559"/>
              <a:gd name="T71" fmla="*/ 18 h 58"/>
              <a:gd name="T72" fmla="*/ 177 w 559"/>
              <a:gd name="T73" fmla="*/ 16 h 58"/>
              <a:gd name="T74" fmla="*/ 196 w 559"/>
              <a:gd name="T75" fmla="*/ 7 h 58"/>
              <a:gd name="T76" fmla="*/ 224 w 559"/>
              <a:gd name="T77" fmla="*/ 0 h 58"/>
              <a:gd name="T78" fmla="*/ 244 w 559"/>
              <a:gd name="T79" fmla="*/ 3 h 58"/>
              <a:gd name="T80" fmla="*/ 262 w 559"/>
              <a:gd name="T81" fmla="*/ 11 h 58"/>
              <a:gd name="T82" fmla="*/ 280 w 559"/>
              <a:gd name="T83" fmla="*/ 18 h 58"/>
              <a:gd name="T84" fmla="*/ 290 w 559"/>
              <a:gd name="T85" fmla="*/ 16 h 58"/>
              <a:gd name="T86" fmla="*/ 308 w 559"/>
              <a:gd name="T87" fmla="*/ 7 h 58"/>
              <a:gd name="T88" fmla="*/ 335 w 559"/>
              <a:gd name="T89" fmla="*/ 0 h 58"/>
              <a:gd name="T90" fmla="*/ 356 w 559"/>
              <a:gd name="T91" fmla="*/ 3 h 58"/>
              <a:gd name="T92" fmla="*/ 375 w 559"/>
              <a:gd name="T93" fmla="*/ 11 h 58"/>
              <a:gd name="T94" fmla="*/ 392 w 559"/>
              <a:gd name="T95" fmla="*/ 18 h 58"/>
              <a:gd name="T96" fmla="*/ 402 w 559"/>
              <a:gd name="T97" fmla="*/ 16 h 58"/>
              <a:gd name="T98" fmla="*/ 430 w 559"/>
              <a:gd name="T99" fmla="*/ 3 h 58"/>
              <a:gd name="T100" fmla="*/ 448 w 559"/>
              <a:gd name="T101" fmla="*/ 0 h 58"/>
              <a:gd name="T102" fmla="*/ 481 w 559"/>
              <a:gd name="T103" fmla="*/ 8 h 58"/>
              <a:gd name="T104" fmla="*/ 498 w 559"/>
              <a:gd name="T105" fmla="*/ 16 h 58"/>
              <a:gd name="T106" fmla="*/ 513 w 559"/>
              <a:gd name="T107" fmla="*/ 18 h 58"/>
              <a:gd name="T108" fmla="*/ 526 w 559"/>
              <a:gd name="T109" fmla="*/ 13 h 58"/>
              <a:gd name="T110" fmla="*/ 538 w 559"/>
              <a:gd name="T111" fmla="*/ 4 h 58"/>
              <a:gd name="T112" fmla="*/ 559 w 559"/>
              <a:gd name="T113" fmla="*/ 40 h 58"/>
              <a:gd name="T114" fmla="*/ 555 w 559"/>
              <a:gd name="T115" fmla="*/ 40 h 58"/>
              <a:gd name="T116" fmla="*/ 545 w 559"/>
              <a:gd name="T117" fmla="*/ 49 h 58"/>
              <a:gd name="T118" fmla="*/ 529 w 559"/>
              <a:gd name="T119" fmla="*/ 56 h 58"/>
              <a:gd name="T120" fmla="*/ 503 w 559"/>
              <a:gd name="T121" fmla="*/ 58 h 58"/>
              <a:gd name="T122" fmla="*/ 555 w 559"/>
              <a:gd name="T123" fmla="*/ 4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59" h="58">
                <a:moveTo>
                  <a:pt x="503" y="58"/>
                </a:moveTo>
                <a:lnTo>
                  <a:pt x="503" y="58"/>
                </a:lnTo>
                <a:lnTo>
                  <a:pt x="496" y="57"/>
                </a:lnTo>
                <a:lnTo>
                  <a:pt x="488" y="55"/>
                </a:lnTo>
                <a:lnTo>
                  <a:pt x="472" y="48"/>
                </a:lnTo>
                <a:lnTo>
                  <a:pt x="472" y="48"/>
                </a:lnTo>
                <a:lnTo>
                  <a:pt x="460" y="42"/>
                </a:lnTo>
                <a:lnTo>
                  <a:pt x="453" y="41"/>
                </a:lnTo>
                <a:lnTo>
                  <a:pt x="448" y="40"/>
                </a:lnTo>
                <a:lnTo>
                  <a:pt x="448" y="40"/>
                </a:lnTo>
                <a:lnTo>
                  <a:pt x="441" y="42"/>
                </a:lnTo>
                <a:lnTo>
                  <a:pt x="432" y="46"/>
                </a:lnTo>
                <a:lnTo>
                  <a:pt x="432" y="46"/>
                </a:lnTo>
                <a:lnTo>
                  <a:pt x="423" y="50"/>
                </a:lnTo>
                <a:lnTo>
                  <a:pt x="413" y="55"/>
                </a:lnTo>
                <a:lnTo>
                  <a:pt x="403" y="57"/>
                </a:lnTo>
                <a:lnTo>
                  <a:pt x="392" y="58"/>
                </a:lnTo>
                <a:lnTo>
                  <a:pt x="392" y="58"/>
                </a:lnTo>
                <a:lnTo>
                  <a:pt x="382" y="57"/>
                </a:lnTo>
                <a:lnTo>
                  <a:pt x="373" y="55"/>
                </a:lnTo>
                <a:lnTo>
                  <a:pt x="365" y="51"/>
                </a:lnTo>
                <a:lnTo>
                  <a:pt x="357" y="48"/>
                </a:lnTo>
                <a:lnTo>
                  <a:pt x="357" y="48"/>
                </a:lnTo>
                <a:lnTo>
                  <a:pt x="346" y="42"/>
                </a:lnTo>
                <a:lnTo>
                  <a:pt x="341" y="41"/>
                </a:lnTo>
                <a:lnTo>
                  <a:pt x="335" y="40"/>
                </a:lnTo>
                <a:lnTo>
                  <a:pt x="335" y="40"/>
                </a:lnTo>
                <a:lnTo>
                  <a:pt x="332" y="40"/>
                </a:lnTo>
                <a:lnTo>
                  <a:pt x="327" y="42"/>
                </a:lnTo>
                <a:lnTo>
                  <a:pt x="318" y="47"/>
                </a:lnTo>
                <a:lnTo>
                  <a:pt x="318" y="47"/>
                </a:lnTo>
                <a:lnTo>
                  <a:pt x="310" y="50"/>
                </a:lnTo>
                <a:lnTo>
                  <a:pt x="301" y="55"/>
                </a:lnTo>
                <a:lnTo>
                  <a:pt x="291" y="57"/>
                </a:lnTo>
                <a:lnTo>
                  <a:pt x="280" y="58"/>
                </a:lnTo>
                <a:lnTo>
                  <a:pt x="280" y="58"/>
                </a:lnTo>
                <a:lnTo>
                  <a:pt x="271" y="57"/>
                </a:lnTo>
                <a:lnTo>
                  <a:pt x="261" y="55"/>
                </a:lnTo>
                <a:lnTo>
                  <a:pt x="253" y="51"/>
                </a:lnTo>
                <a:lnTo>
                  <a:pt x="245" y="48"/>
                </a:lnTo>
                <a:lnTo>
                  <a:pt x="245" y="48"/>
                </a:lnTo>
                <a:lnTo>
                  <a:pt x="234" y="42"/>
                </a:lnTo>
                <a:lnTo>
                  <a:pt x="228" y="41"/>
                </a:lnTo>
                <a:lnTo>
                  <a:pt x="224" y="40"/>
                </a:lnTo>
                <a:lnTo>
                  <a:pt x="224" y="40"/>
                </a:lnTo>
                <a:lnTo>
                  <a:pt x="220" y="40"/>
                </a:lnTo>
                <a:lnTo>
                  <a:pt x="216" y="42"/>
                </a:lnTo>
                <a:lnTo>
                  <a:pt x="206" y="47"/>
                </a:lnTo>
                <a:lnTo>
                  <a:pt x="206" y="47"/>
                </a:lnTo>
                <a:lnTo>
                  <a:pt x="197" y="51"/>
                </a:lnTo>
                <a:lnTo>
                  <a:pt x="188" y="55"/>
                </a:lnTo>
                <a:lnTo>
                  <a:pt x="178" y="57"/>
                </a:lnTo>
                <a:lnTo>
                  <a:pt x="168" y="58"/>
                </a:lnTo>
                <a:lnTo>
                  <a:pt x="168" y="58"/>
                </a:lnTo>
                <a:lnTo>
                  <a:pt x="158" y="57"/>
                </a:lnTo>
                <a:lnTo>
                  <a:pt x="149" y="55"/>
                </a:lnTo>
                <a:lnTo>
                  <a:pt x="140" y="51"/>
                </a:lnTo>
                <a:lnTo>
                  <a:pt x="133" y="47"/>
                </a:lnTo>
                <a:lnTo>
                  <a:pt x="133" y="47"/>
                </a:lnTo>
                <a:lnTo>
                  <a:pt x="121" y="42"/>
                </a:lnTo>
                <a:lnTo>
                  <a:pt x="116" y="41"/>
                </a:lnTo>
                <a:lnTo>
                  <a:pt x="111" y="40"/>
                </a:lnTo>
                <a:lnTo>
                  <a:pt x="111" y="40"/>
                </a:lnTo>
                <a:lnTo>
                  <a:pt x="108" y="40"/>
                </a:lnTo>
                <a:lnTo>
                  <a:pt x="104" y="42"/>
                </a:lnTo>
                <a:lnTo>
                  <a:pt x="94" y="47"/>
                </a:lnTo>
                <a:lnTo>
                  <a:pt x="94" y="47"/>
                </a:lnTo>
                <a:lnTo>
                  <a:pt x="85" y="51"/>
                </a:lnTo>
                <a:lnTo>
                  <a:pt x="76" y="55"/>
                </a:lnTo>
                <a:lnTo>
                  <a:pt x="67" y="57"/>
                </a:lnTo>
                <a:lnTo>
                  <a:pt x="56" y="58"/>
                </a:lnTo>
                <a:lnTo>
                  <a:pt x="56" y="58"/>
                </a:lnTo>
                <a:lnTo>
                  <a:pt x="46" y="57"/>
                </a:lnTo>
                <a:lnTo>
                  <a:pt x="37" y="55"/>
                </a:lnTo>
                <a:lnTo>
                  <a:pt x="28" y="51"/>
                </a:lnTo>
                <a:lnTo>
                  <a:pt x="20" y="47"/>
                </a:lnTo>
                <a:lnTo>
                  <a:pt x="20" y="47"/>
                </a:lnTo>
                <a:lnTo>
                  <a:pt x="9" y="42"/>
                </a:lnTo>
                <a:lnTo>
                  <a:pt x="4" y="41"/>
                </a:lnTo>
                <a:lnTo>
                  <a:pt x="0" y="40"/>
                </a:lnTo>
                <a:lnTo>
                  <a:pt x="0" y="0"/>
                </a:lnTo>
                <a:lnTo>
                  <a:pt x="0" y="0"/>
                </a:lnTo>
                <a:lnTo>
                  <a:pt x="10" y="1"/>
                </a:lnTo>
                <a:lnTo>
                  <a:pt x="20" y="3"/>
                </a:lnTo>
                <a:lnTo>
                  <a:pt x="29" y="7"/>
                </a:lnTo>
                <a:lnTo>
                  <a:pt x="38" y="11"/>
                </a:lnTo>
                <a:lnTo>
                  <a:pt x="38" y="11"/>
                </a:lnTo>
                <a:lnTo>
                  <a:pt x="48" y="16"/>
                </a:lnTo>
                <a:lnTo>
                  <a:pt x="52" y="18"/>
                </a:lnTo>
                <a:lnTo>
                  <a:pt x="56" y="18"/>
                </a:lnTo>
                <a:lnTo>
                  <a:pt x="56" y="18"/>
                </a:lnTo>
                <a:lnTo>
                  <a:pt x="60" y="17"/>
                </a:lnTo>
                <a:lnTo>
                  <a:pt x="66" y="16"/>
                </a:lnTo>
                <a:lnTo>
                  <a:pt x="76" y="11"/>
                </a:lnTo>
                <a:lnTo>
                  <a:pt x="76" y="11"/>
                </a:lnTo>
                <a:lnTo>
                  <a:pt x="85" y="7"/>
                </a:lnTo>
                <a:lnTo>
                  <a:pt x="92" y="3"/>
                </a:lnTo>
                <a:lnTo>
                  <a:pt x="102" y="1"/>
                </a:lnTo>
                <a:lnTo>
                  <a:pt x="111" y="0"/>
                </a:lnTo>
                <a:lnTo>
                  <a:pt x="111" y="0"/>
                </a:lnTo>
                <a:lnTo>
                  <a:pt x="122" y="1"/>
                </a:lnTo>
                <a:lnTo>
                  <a:pt x="133" y="3"/>
                </a:lnTo>
                <a:lnTo>
                  <a:pt x="141" y="7"/>
                </a:lnTo>
                <a:lnTo>
                  <a:pt x="149" y="11"/>
                </a:lnTo>
                <a:lnTo>
                  <a:pt x="149" y="11"/>
                </a:lnTo>
                <a:lnTo>
                  <a:pt x="159" y="16"/>
                </a:lnTo>
                <a:lnTo>
                  <a:pt x="164" y="18"/>
                </a:lnTo>
                <a:lnTo>
                  <a:pt x="168" y="18"/>
                </a:lnTo>
                <a:lnTo>
                  <a:pt x="168" y="18"/>
                </a:lnTo>
                <a:lnTo>
                  <a:pt x="173" y="17"/>
                </a:lnTo>
                <a:lnTo>
                  <a:pt x="177" y="16"/>
                </a:lnTo>
                <a:lnTo>
                  <a:pt x="188" y="10"/>
                </a:lnTo>
                <a:lnTo>
                  <a:pt x="188" y="10"/>
                </a:lnTo>
                <a:lnTo>
                  <a:pt x="196" y="7"/>
                </a:lnTo>
                <a:lnTo>
                  <a:pt x="205" y="3"/>
                </a:lnTo>
                <a:lnTo>
                  <a:pt x="214" y="1"/>
                </a:lnTo>
                <a:lnTo>
                  <a:pt x="224" y="0"/>
                </a:lnTo>
                <a:lnTo>
                  <a:pt x="224" y="0"/>
                </a:lnTo>
                <a:lnTo>
                  <a:pt x="234" y="1"/>
                </a:lnTo>
                <a:lnTo>
                  <a:pt x="244" y="3"/>
                </a:lnTo>
                <a:lnTo>
                  <a:pt x="254" y="8"/>
                </a:lnTo>
                <a:lnTo>
                  <a:pt x="262" y="11"/>
                </a:lnTo>
                <a:lnTo>
                  <a:pt x="262" y="11"/>
                </a:lnTo>
                <a:lnTo>
                  <a:pt x="272" y="16"/>
                </a:lnTo>
                <a:lnTo>
                  <a:pt x="276" y="18"/>
                </a:lnTo>
                <a:lnTo>
                  <a:pt x="280" y="18"/>
                </a:lnTo>
                <a:lnTo>
                  <a:pt x="280" y="18"/>
                </a:lnTo>
                <a:lnTo>
                  <a:pt x="284" y="17"/>
                </a:lnTo>
                <a:lnTo>
                  <a:pt x="290" y="16"/>
                </a:lnTo>
                <a:lnTo>
                  <a:pt x="301" y="10"/>
                </a:lnTo>
                <a:lnTo>
                  <a:pt x="301" y="10"/>
                </a:lnTo>
                <a:lnTo>
                  <a:pt x="308" y="7"/>
                </a:lnTo>
                <a:lnTo>
                  <a:pt x="317" y="3"/>
                </a:lnTo>
                <a:lnTo>
                  <a:pt x="326" y="1"/>
                </a:lnTo>
                <a:lnTo>
                  <a:pt x="335" y="0"/>
                </a:lnTo>
                <a:lnTo>
                  <a:pt x="335" y="0"/>
                </a:lnTo>
                <a:lnTo>
                  <a:pt x="346" y="1"/>
                </a:lnTo>
                <a:lnTo>
                  <a:pt x="356" y="3"/>
                </a:lnTo>
                <a:lnTo>
                  <a:pt x="366" y="8"/>
                </a:lnTo>
                <a:lnTo>
                  <a:pt x="375" y="11"/>
                </a:lnTo>
                <a:lnTo>
                  <a:pt x="375" y="11"/>
                </a:lnTo>
                <a:lnTo>
                  <a:pt x="384" y="16"/>
                </a:lnTo>
                <a:lnTo>
                  <a:pt x="389" y="18"/>
                </a:lnTo>
                <a:lnTo>
                  <a:pt x="392" y="18"/>
                </a:lnTo>
                <a:lnTo>
                  <a:pt x="392" y="18"/>
                </a:lnTo>
                <a:lnTo>
                  <a:pt x="396" y="17"/>
                </a:lnTo>
                <a:lnTo>
                  <a:pt x="402" y="16"/>
                </a:lnTo>
                <a:lnTo>
                  <a:pt x="414" y="10"/>
                </a:lnTo>
                <a:lnTo>
                  <a:pt x="414" y="10"/>
                </a:lnTo>
                <a:lnTo>
                  <a:pt x="430" y="3"/>
                </a:lnTo>
                <a:lnTo>
                  <a:pt x="439" y="1"/>
                </a:lnTo>
                <a:lnTo>
                  <a:pt x="448" y="0"/>
                </a:lnTo>
                <a:lnTo>
                  <a:pt x="448" y="0"/>
                </a:lnTo>
                <a:lnTo>
                  <a:pt x="460" y="1"/>
                </a:lnTo>
                <a:lnTo>
                  <a:pt x="471" y="4"/>
                </a:lnTo>
                <a:lnTo>
                  <a:pt x="481" y="8"/>
                </a:lnTo>
                <a:lnTo>
                  <a:pt x="490" y="12"/>
                </a:lnTo>
                <a:lnTo>
                  <a:pt x="490" y="12"/>
                </a:lnTo>
                <a:lnTo>
                  <a:pt x="498" y="16"/>
                </a:lnTo>
                <a:lnTo>
                  <a:pt x="503" y="18"/>
                </a:lnTo>
                <a:lnTo>
                  <a:pt x="503" y="18"/>
                </a:lnTo>
                <a:lnTo>
                  <a:pt x="513" y="18"/>
                </a:lnTo>
                <a:lnTo>
                  <a:pt x="520" y="17"/>
                </a:lnTo>
                <a:lnTo>
                  <a:pt x="523" y="15"/>
                </a:lnTo>
                <a:lnTo>
                  <a:pt x="526" y="13"/>
                </a:lnTo>
                <a:lnTo>
                  <a:pt x="526" y="13"/>
                </a:lnTo>
                <a:lnTo>
                  <a:pt x="531" y="8"/>
                </a:lnTo>
                <a:lnTo>
                  <a:pt x="538" y="4"/>
                </a:lnTo>
                <a:lnTo>
                  <a:pt x="547" y="1"/>
                </a:lnTo>
                <a:lnTo>
                  <a:pt x="559" y="0"/>
                </a:lnTo>
                <a:lnTo>
                  <a:pt x="559" y="40"/>
                </a:lnTo>
                <a:lnTo>
                  <a:pt x="559" y="40"/>
                </a:lnTo>
                <a:lnTo>
                  <a:pt x="555" y="40"/>
                </a:lnTo>
                <a:lnTo>
                  <a:pt x="555" y="40"/>
                </a:lnTo>
                <a:lnTo>
                  <a:pt x="553" y="41"/>
                </a:lnTo>
                <a:lnTo>
                  <a:pt x="553" y="41"/>
                </a:lnTo>
                <a:lnTo>
                  <a:pt x="545" y="49"/>
                </a:lnTo>
                <a:lnTo>
                  <a:pt x="540" y="51"/>
                </a:lnTo>
                <a:lnTo>
                  <a:pt x="535" y="54"/>
                </a:lnTo>
                <a:lnTo>
                  <a:pt x="529" y="56"/>
                </a:lnTo>
                <a:lnTo>
                  <a:pt x="521" y="57"/>
                </a:lnTo>
                <a:lnTo>
                  <a:pt x="503" y="58"/>
                </a:lnTo>
                <a:lnTo>
                  <a:pt x="503" y="58"/>
                </a:lnTo>
                <a:close/>
                <a:moveTo>
                  <a:pt x="555" y="40"/>
                </a:moveTo>
                <a:lnTo>
                  <a:pt x="555" y="40"/>
                </a:lnTo>
                <a:lnTo>
                  <a:pt x="555" y="40"/>
                </a:lnTo>
                <a:close/>
              </a:path>
            </a:pathLst>
          </a:custGeom>
          <a:gradFill>
            <a:gsLst>
              <a:gs pos="0">
                <a:srgbClr val="D95547"/>
              </a:gs>
              <a:gs pos="96000">
                <a:srgbClr val="226C5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F56E7-CE7D-4D30-B1E5-0C96D77985C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228279" y="6450588"/>
            <a:ext cx="397664" cy="365125"/>
          </a:xfrm>
        </p:spPr>
        <p:txBody>
          <a:bodyPr/>
          <a:lstStyle>
            <a:lvl1pPr algn="ctr">
              <a:defRPr sz="1100" b="1">
                <a:solidFill>
                  <a:schemeClr val="bg1"/>
                </a:solidFill>
              </a:defRPr>
            </a:lvl1pPr>
          </a:lstStyle>
          <a:p>
            <a:fld id="{F03CB049-73BB-44AA-B120-B6E6885635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1593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4B9C2-57B8-4B61-B3F1-E9FB7C773C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8D486F-5185-489E-82E1-1612F57E2E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81690-BD2E-460B-ACC6-612C59E2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2D2C1-6D19-4AC4-A851-A4D38F6928C2}" type="datetime1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5210E-E921-4189-B2AC-789BEF246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ABAC60-D333-42F8-AF8B-84FF5D9E2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B049-73BB-44AA-B120-B6E688563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5221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using a computer&#10;&#10;Description automatically generated">
            <a:extLst>
              <a:ext uri="{FF2B5EF4-FFF2-40B4-BE49-F238E27FC236}">
                <a16:creationId xmlns:a16="http://schemas.microsoft.com/office/drawing/2014/main" id="{B7426BF9-1444-481E-B2D6-06AD56DD99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334" b="13797"/>
          <a:stretch/>
        </p:blipFill>
        <p:spPr>
          <a:xfrm>
            <a:off x="0" y="1257300"/>
            <a:ext cx="12192000" cy="56007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BA329F2-80B7-44CD-A2E8-52BEDFA53F77}"/>
              </a:ext>
            </a:extLst>
          </p:cNvPr>
          <p:cNvSpPr/>
          <p:nvPr/>
        </p:nvSpPr>
        <p:spPr>
          <a:xfrm>
            <a:off x="0" y="1257300"/>
            <a:ext cx="12192000" cy="56007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8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D31B3DC-30C0-4C55-AC6F-142E217FEE5C}"/>
              </a:ext>
            </a:extLst>
          </p:cNvPr>
          <p:cNvSpPr/>
          <p:nvPr userDrawn="1"/>
        </p:nvSpPr>
        <p:spPr>
          <a:xfrm>
            <a:off x="11128750" y="6604800"/>
            <a:ext cx="596725" cy="253200"/>
          </a:xfrm>
          <a:custGeom>
            <a:avLst/>
            <a:gdLst>
              <a:gd name="connsiteX0" fmla="*/ 361019 w 722038"/>
              <a:gd name="connsiteY0" fmla="*/ 0 h 306372"/>
              <a:gd name="connsiteX1" fmla="*/ 720706 w 722038"/>
              <a:gd name="connsiteY1" fmla="*/ 293154 h 306372"/>
              <a:gd name="connsiteX2" fmla="*/ 722038 w 722038"/>
              <a:gd name="connsiteY2" fmla="*/ 306372 h 306372"/>
              <a:gd name="connsiteX3" fmla="*/ 532322 w 722038"/>
              <a:gd name="connsiteY3" fmla="*/ 306372 h 306372"/>
              <a:gd name="connsiteX4" fmla="*/ 530166 w 722038"/>
              <a:gd name="connsiteY4" fmla="*/ 295691 h 306372"/>
              <a:gd name="connsiteX5" fmla="*/ 361019 w 722038"/>
              <a:gd name="connsiteY5" fmla="*/ 183573 h 306372"/>
              <a:gd name="connsiteX6" fmla="*/ 191872 w 722038"/>
              <a:gd name="connsiteY6" fmla="*/ 295691 h 306372"/>
              <a:gd name="connsiteX7" fmla="*/ 189716 w 722038"/>
              <a:gd name="connsiteY7" fmla="*/ 306372 h 306372"/>
              <a:gd name="connsiteX8" fmla="*/ 0 w 722038"/>
              <a:gd name="connsiteY8" fmla="*/ 306372 h 306372"/>
              <a:gd name="connsiteX9" fmla="*/ 1332 w 722038"/>
              <a:gd name="connsiteY9" fmla="*/ 293154 h 306372"/>
              <a:gd name="connsiteX10" fmla="*/ 361019 w 722038"/>
              <a:gd name="connsiteY10" fmla="*/ 0 h 30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22038" h="306372">
                <a:moveTo>
                  <a:pt x="361019" y="0"/>
                </a:moveTo>
                <a:cubicBezTo>
                  <a:pt x="538442" y="0"/>
                  <a:pt x="686471" y="125851"/>
                  <a:pt x="720706" y="293154"/>
                </a:cubicBezTo>
                <a:lnTo>
                  <a:pt x="722038" y="306372"/>
                </a:lnTo>
                <a:lnTo>
                  <a:pt x="532322" y="306372"/>
                </a:lnTo>
                <a:lnTo>
                  <a:pt x="530166" y="295691"/>
                </a:lnTo>
                <a:cubicBezTo>
                  <a:pt x="502298" y="229804"/>
                  <a:pt x="437058" y="183573"/>
                  <a:pt x="361019" y="183573"/>
                </a:cubicBezTo>
                <a:cubicBezTo>
                  <a:pt x="284980" y="183573"/>
                  <a:pt x="219740" y="229804"/>
                  <a:pt x="191872" y="295691"/>
                </a:cubicBezTo>
                <a:lnTo>
                  <a:pt x="189716" y="306372"/>
                </a:lnTo>
                <a:lnTo>
                  <a:pt x="0" y="306372"/>
                </a:lnTo>
                <a:lnTo>
                  <a:pt x="1332" y="293154"/>
                </a:lnTo>
                <a:cubicBezTo>
                  <a:pt x="35567" y="125851"/>
                  <a:pt x="183596" y="0"/>
                  <a:pt x="361019" y="0"/>
                </a:cubicBezTo>
                <a:close/>
              </a:path>
            </a:pathLst>
          </a:custGeom>
          <a:gradFill>
            <a:gsLst>
              <a:gs pos="0">
                <a:srgbClr val="D95547"/>
              </a:gs>
              <a:gs pos="100000">
                <a:srgbClr val="226C5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5CD950-BD3E-4549-8758-DBF4CD8418D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66057" y="279651"/>
            <a:ext cx="11059886" cy="802772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ACC6C-F420-40DC-9F72-67D621FF245C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566057" y="1825625"/>
            <a:ext cx="11059886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95F13-56C8-47C1-83A0-E9369BB7AAF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566057" y="6356350"/>
            <a:ext cx="2743200" cy="365125"/>
          </a:xfrm>
        </p:spPr>
        <p:txBody>
          <a:bodyPr/>
          <a:lstStyle/>
          <a:p>
            <a:fld id="{E1C5817D-186E-4CF0-A12B-A3115373C789}" type="datetime1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15019-A1E2-466F-8C2D-5B9E692BF2E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A229FE3F-154E-406B-8232-277A6FD7CDD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789388" y="247838"/>
            <a:ext cx="613223" cy="63625"/>
          </a:xfrm>
          <a:custGeom>
            <a:avLst/>
            <a:gdLst>
              <a:gd name="T0" fmla="*/ 496 w 559"/>
              <a:gd name="T1" fmla="*/ 57 h 58"/>
              <a:gd name="T2" fmla="*/ 472 w 559"/>
              <a:gd name="T3" fmla="*/ 48 h 58"/>
              <a:gd name="T4" fmla="*/ 448 w 559"/>
              <a:gd name="T5" fmla="*/ 40 h 58"/>
              <a:gd name="T6" fmla="*/ 432 w 559"/>
              <a:gd name="T7" fmla="*/ 46 h 58"/>
              <a:gd name="T8" fmla="*/ 413 w 559"/>
              <a:gd name="T9" fmla="*/ 55 h 58"/>
              <a:gd name="T10" fmla="*/ 392 w 559"/>
              <a:gd name="T11" fmla="*/ 58 h 58"/>
              <a:gd name="T12" fmla="*/ 365 w 559"/>
              <a:gd name="T13" fmla="*/ 51 h 58"/>
              <a:gd name="T14" fmla="*/ 346 w 559"/>
              <a:gd name="T15" fmla="*/ 42 h 58"/>
              <a:gd name="T16" fmla="*/ 335 w 559"/>
              <a:gd name="T17" fmla="*/ 40 h 58"/>
              <a:gd name="T18" fmla="*/ 318 w 559"/>
              <a:gd name="T19" fmla="*/ 47 h 58"/>
              <a:gd name="T20" fmla="*/ 301 w 559"/>
              <a:gd name="T21" fmla="*/ 55 h 58"/>
              <a:gd name="T22" fmla="*/ 280 w 559"/>
              <a:gd name="T23" fmla="*/ 58 h 58"/>
              <a:gd name="T24" fmla="*/ 253 w 559"/>
              <a:gd name="T25" fmla="*/ 51 h 58"/>
              <a:gd name="T26" fmla="*/ 234 w 559"/>
              <a:gd name="T27" fmla="*/ 42 h 58"/>
              <a:gd name="T28" fmla="*/ 224 w 559"/>
              <a:gd name="T29" fmla="*/ 40 h 58"/>
              <a:gd name="T30" fmla="*/ 206 w 559"/>
              <a:gd name="T31" fmla="*/ 47 h 58"/>
              <a:gd name="T32" fmla="*/ 188 w 559"/>
              <a:gd name="T33" fmla="*/ 55 h 58"/>
              <a:gd name="T34" fmla="*/ 168 w 559"/>
              <a:gd name="T35" fmla="*/ 58 h 58"/>
              <a:gd name="T36" fmla="*/ 140 w 559"/>
              <a:gd name="T37" fmla="*/ 51 h 58"/>
              <a:gd name="T38" fmla="*/ 121 w 559"/>
              <a:gd name="T39" fmla="*/ 42 h 58"/>
              <a:gd name="T40" fmla="*/ 111 w 559"/>
              <a:gd name="T41" fmla="*/ 40 h 58"/>
              <a:gd name="T42" fmla="*/ 94 w 559"/>
              <a:gd name="T43" fmla="*/ 47 h 58"/>
              <a:gd name="T44" fmla="*/ 76 w 559"/>
              <a:gd name="T45" fmla="*/ 55 h 58"/>
              <a:gd name="T46" fmla="*/ 56 w 559"/>
              <a:gd name="T47" fmla="*/ 58 h 58"/>
              <a:gd name="T48" fmla="*/ 28 w 559"/>
              <a:gd name="T49" fmla="*/ 51 h 58"/>
              <a:gd name="T50" fmla="*/ 9 w 559"/>
              <a:gd name="T51" fmla="*/ 42 h 58"/>
              <a:gd name="T52" fmla="*/ 0 w 559"/>
              <a:gd name="T53" fmla="*/ 0 h 58"/>
              <a:gd name="T54" fmla="*/ 20 w 559"/>
              <a:gd name="T55" fmla="*/ 3 h 58"/>
              <a:gd name="T56" fmla="*/ 38 w 559"/>
              <a:gd name="T57" fmla="*/ 11 h 58"/>
              <a:gd name="T58" fmla="*/ 56 w 559"/>
              <a:gd name="T59" fmla="*/ 18 h 58"/>
              <a:gd name="T60" fmla="*/ 66 w 559"/>
              <a:gd name="T61" fmla="*/ 16 h 58"/>
              <a:gd name="T62" fmla="*/ 85 w 559"/>
              <a:gd name="T63" fmla="*/ 7 h 58"/>
              <a:gd name="T64" fmla="*/ 111 w 559"/>
              <a:gd name="T65" fmla="*/ 0 h 58"/>
              <a:gd name="T66" fmla="*/ 133 w 559"/>
              <a:gd name="T67" fmla="*/ 3 h 58"/>
              <a:gd name="T68" fmla="*/ 149 w 559"/>
              <a:gd name="T69" fmla="*/ 11 h 58"/>
              <a:gd name="T70" fmla="*/ 168 w 559"/>
              <a:gd name="T71" fmla="*/ 18 h 58"/>
              <a:gd name="T72" fmla="*/ 177 w 559"/>
              <a:gd name="T73" fmla="*/ 16 h 58"/>
              <a:gd name="T74" fmla="*/ 196 w 559"/>
              <a:gd name="T75" fmla="*/ 7 h 58"/>
              <a:gd name="T76" fmla="*/ 224 w 559"/>
              <a:gd name="T77" fmla="*/ 0 h 58"/>
              <a:gd name="T78" fmla="*/ 244 w 559"/>
              <a:gd name="T79" fmla="*/ 3 h 58"/>
              <a:gd name="T80" fmla="*/ 262 w 559"/>
              <a:gd name="T81" fmla="*/ 11 h 58"/>
              <a:gd name="T82" fmla="*/ 280 w 559"/>
              <a:gd name="T83" fmla="*/ 18 h 58"/>
              <a:gd name="T84" fmla="*/ 290 w 559"/>
              <a:gd name="T85" fmla="*/ 16 h 58"/>
              <a:gd name="T86" fmla="*/ 308 w 559"/>
              <a:gd name="T87" fmla="*/ 7 h 58"/>
              <a:gd name="T88" fmla="*/ 335 w 559"/>
              <a:gd name="T89" fmla="*/ 0 h 58"/>
              <a:gd name="T90" fmla="*/ 356 w 559"/>
              <a:gd name="T91" fmla="*/ 3 h 58"/>
              <a:gd name="T92" fmla="*/ 375 w 559"/>
              <a:gd name="T93" fmla="*/ 11 h 58"/>
              <a:gd name="T94" fmla="*/ 392 w 559"/>
              <a:gd name="T95" fmla="*/ 18 h 58"/>
              <a:gd name="T96" fmla="*/ 402 w 559"/>
              <a:gd name="T97" fmla="*/ 16 h 58"/>
              <a:gd name="T98" fmla="*/ 430 w 559"/>
              <a:gd name="T99" fmla="*/ 3 h 58"/>
              <a:gd name="T100" fmla="*/ 448 w 559"/>
              <a:gd name="T101" fmla="*/ 0 h 58"/>
              <a:gd name="T102" fmla="*/ 481 w 559"/>
              <a:gd name="T103" fmla="*/ 8 h 58"/>
              <a:gd name="T104" fmla="*/ 498 w 559"/>
              <a:gd name="T105" fmla="*/ 16 h 58"/>
              <a:gd name="T106" fmla="*/ 513 w 559"/>
              <a:gd name="T107" fmla="*/ 18 h 58"/>
              <a:gd name="T108" fmla="*/ 526 w 559"/>
              <a:gd name="T109" fmla="*/ 13 h 58"/>
              <a:gd name="T110" fmla="*/ 538 w 559"/>
              <a:gd name="T111" fmla="*/ 4 h 58"/>
              <a:gd name="T112" fmla="*/ 559 w 559"/>
              <a:gd name="T113" fmla="*/ 40 h 58"/>
              <a:gd name="T114" fmla="*/ 555 w 559"/>
              <a:gd name="T115" fmla="*/ 40 h 58"/>
              <a:gd name="T116" fmla="*/ 545 w 559"/>
              <a:gd name="T117" fmla="*/ 49 h 58"/>
              <a:gd name="T118" fmla="*/ 529 w 559"/>
              <a:gd name="T119" fmla="*/ 56 h 58"/>
              <a:gd name="T120" fmla="*/ 503 w 559"/>
              <a:gd name="T121" fmla="*/ 58 h 58"/>
              <a:gd name="T122" fmla="*/ 555 w 559"/>
              <a:gd name="T123" fmla="*/ 4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59" h="58">
                <a:moveTo>
                  <a:pt x="503" y="58"/>
                </a:moveTo>
                <a:lnTo>
                  <a:pt x="503" y="58"/>
                </a:lnTo>
                <a:lnTo>
                  <a:pt x="496" y="57"/>
                </a:lnTo>
                <a:lnTo>
                  <a:pt x="488" y="55"/>
                </a:lnTo>
                <a:lnTo>
                  <a:pt x="472" y="48"/>
                </a:lnTo>
                <a:lnTo>
                  <a:pt x="472" y="48"/>
                </a:lnTo>
                <a:lnTo>
                  <a:pt x="460" y="42"/>
                </a:lnTo>
                <a:lnTo>
                  <a:pt x="453" y="41"/>
                </a:lnTo>
                <a:lnTo>
                  <a:pt x="448" y="40"/>
                </a:lnTo>
                <a:lnTo>
                  <a:pt x="448" y="40"/>
                </a:lnTo>
                <a:lnTo>
                  <a:pt x="441" y="42"/>
                </a:lnTo>
                <a:lnTo>
                  <a:pt x="432" y="46"/>
                </a:lnTo>
                <a:lnTo>
                  <a:pt x="432" y="46"/>
                </a:lnTo>
                <a:lnTo>
                  <a:pt x="423" y="50"/>
                </a:lnTo>
                <a:lnTo>
                  <a:pt x="413" y="55"/>
                </a:lnTo>
                <a:lnTo>
                  <a:pt x="403" y="57"/>
                </a:lnTo>
                <a:lnTo>
                  <a:pt x="392" y="58"/>
                </a:lnTo>
                <a:lnTo>
                  <a:pt x="392" y="58"/>
                </a:lnTo>
                <a:lnTo>
                  <a:pt x="382" y="57"/>
                </a:lnTo>
                <a:lnTo>
                  <a:pt x="373" y="55"/>
                </a:lnTo>
                <a:lnTo>
                  <a:pt x="365" y="51"/>
                </a:lnTo>
                <a:lnTo>
                  <a:pt x="357" y="48"/>
                </a:lnTo>
                <a:lnTo>
                  <a:pt x="357" y="48"/>
                </a:lnTo>
                <a:lnTo>
                  <a:pt x="346" y="42"/>
                </a:lnTo>
                <a:lnTo>
                  <a:pt x="341" y="41"/>
                </a:lnTo>
                <a:lnTo>
                  <a:pt x="335" y="40"/>
                </a:lnTo>
                <a:lnTo>
                  <a:pt x="335" y="40"/>
                </a:lnTo>
                <a:lnTo>
                  <a:pt x="332" y="40"/>
                </a:lnTo>
                <a:lnTo>
                  <a:pt x="327" y="42"/>
                </a:lnTo>
                <a:lnTo>
                  <a:pt x="318" y="47"/>
                </a:lnTo>
                <a:lnTo>
                  <a:pt x="318" y="47"/>
                </a:lnTo>
                <a:lnTo>
                  <a:pt x="310" y="50"/>
                </a:lnTo>
                <a:lnTo>
                  <a:pt x="301" y="55"/>
                </a:lnTo>
                <a:lnTo>
                  <a:pt x="291" y="57"/>
                </a:lnTo>
                <a:lnTo>
                  <a:pt x="280" y="58"/>
                </a:lnTo>
                <a:lnTo>
                  <a:pt x="280" y="58"/>
                </a:lnTo>
                <a:lnTo>
                  <a:pt x="271" y="57"/>
                </a:lnTo>
                <a:lnTo>
                  <a:pt x="261" y="55"/>
                </a:lnTo>
                <a:lnTo>
                  <a:pt x="253" y="51"/>
                </a:lnTo>
                <a:lnTo>
                  <a:pt x="245" y="48"/>
                </a:lnTo>
                <a:lnTo>
                  <a:pt x="245" y="48"/>
                </a:lnTo>
                <a:lnTo>
                  <a:pt x="234" y="42"/>
                </a:lnTo>
                <a:lnTo>
                  <a:pt x="228" y="41"/>
                </a:lnTo>
                <a:lnTo>
                  <a:pt x="224" y="40"/>
                </a:lnTo>
                <a:lnTo>
                  <a:pt x="224" y="40"/>
                </a:lnTo>
                <a:lnTo>
                  <a:pt x="220" y="40"/>
                </a:lnTo>
                <a:lnTo>
                  <a:pt x="216" y="42"/>
                </a:lnTo>
                <a:lnTo>
                  <a:pt x="206" y="47"/>
                </a:lnTo>
                <a:lnTo>
                  <a:pt x="206" y="47"/>
                </a:lnTo>
                <a:lnTo>
                  <a:pt x="197" y="51"/>
                </a:lnTo>
                <a:lnTo>
                  <a:pt x="188" y="55"/>
                </a:lnTo>
                <a:lnTo>
                  <a:pt x="178" y="57"/>
                </a:lnTo>
                <a:lnTo>
                  <a:pt x="168" y="58"/>
                </a:lnTo>
                <a:lnTo>
                  <a:pt x="168" y="58"/>
                </a:lnTo>
                <a:lnTo>
                  <a:pt x="158" y="57"/>
                </a:lnTo>
                <a:lnTo>
                  <a:pt x="149" y="55"/>
                </a:lnTo>
                <a:lnTo>
                  <a:pt x="140" y="51"/>
                </a:lnTo>
                <a:lnTo>
                  <a:pt x="133" y="47"/>
                </a:lnTo>
                <a:lnTo>
                  <a:pt x="133" y="47"/>
                </a:lnTo>
                <a:lnTo>
                  <a:pt x="121" y="42"/>
                </a:lnTo>
                <a:lnTo>
                  <a:pt x="116" y="41"/>
                </a:lnTo>
                <a:lnTo>
                  <a:pt x="111" y="40"/>
                </a:lnTo>
                <a:lnTo>
                  <a:pt x="111" y="40"/>
                </a:lnTo>
                <a:lnTo>
                  <a:pt x="108" y="40"/>
                </a:lnTo>
                <a:lnTo>
                  <a:pt x="104" y="42"/>
                </a:lnTo>
                <a:lnTo>
                  <a:pt x="94" y="47"/>
                </a:lnTo>
                <a:lnTo>
                  <a:pt x="94" y="47"/>
                </a:lnTo>
                <a:lnTo>
                  <a:pt x="85" y="51"/>
                </a:lnTo>
                <a:lnTo>
                  <a:pt x="76" y="55"/>
                </a:lnTo>
                <a:lnTo>
                  <a:pt x="67" y="57"/>
                </a:lnTo>
                <a:lnTo>
                  <a:pt x="56" y="58"/>
                </a:lnTo>
                <a:lnTo>
                  <a:pt x="56" y="58"/>
                </a:lnTo>
                <a:lnTo>
                  <a:pt x="46" y="57"/>
                </a:lnTo>
                <a:lnTo>
                  <a:pt x="37" y="55"/>
                </a:lnTo>
                <a:lnTo>
                  <a:pt x="28" y="51"/>
                </a:lnTo>
                <a:lnTo>
                  <a:pt x="20" y="47"/>
                </a:lnTo>
                <a:lnTo>
                  <a:pt x="20" y="47"/>
                </a:lnTo>
                <a:lnTo>
                  <a:pt x="9" y="42"/>
                </a:lnTo>
                <a:lnTo>
                  <a:pt x="4" y="41"/>
                </a:lnTo>
                <a:lnTo>
                  <a:pt x="0" y="40"/>
                </a:lnTo>
                <a:lnTo>
                  <a:pt x="0" y="0"/>
                </a:lnTo>
                <a:lnTo>
                  <a:pt x="0" y="0"/>
                </a:lnTo>
                <a:lnTo>
                  <a:pt x="10" y="1"/>
                </a:lnTo>
                <a:lnTo>
                  <a:pt x="20" y="3"/>
                </a:lnTo>
                <a:lnTo>
                  <a:pt x="29" y="7"/>
                </a:lnTo>
                <a:lnTo>
                  <a:pt x="38" y="11"/>
                </a:lnTo>
                <a:lnTo>
                  <a:pt x="38" y="11"/>
                </a:lnTo>
                <a:lnTo>
                  <a:pt x="48" y="16"/>
                </a:lnTo>
                <a:lnTo>
                  <a:pt x="52" y="18"/>
                </a:lnTo>
                <a:lnTo>
                  <a:pt x="56" y="18"/>
                </a:lnTo>
                <a:lnTo>
                  <a:pt x="56" y="18"/>
                </a:lnTo>
                <a:lnTo>
                  <a:pt x="60" y="17"/>
                </a:lnTo>
                <a:lnTo>
                  <a:pt x="66" y="16"/>
                </a:lnTo>
                <a:lnTo>
                  <a:pt x="76" y="11"/>
                </a:lnTo>
                <a:lnTo>
                  <a:pt x="76" y="11"/>
                </a:lnTo>
                <a:lnTo>
                  <a:pt x="85" y="7"/>
                </a:lnTo>
                <a:lnTo>
                  <a:pt x="92" y="3"/>
                </a:lnTo>
                <a:lnTo>
                  <a:pt x="102" y="1"/>
                </a:lnTo>
                <a:lnTo>
                  <a:pt x="111" y="0"/>
                </a:lnTo>
                <a:lnTo>
                  <a:pt x="111" y="0"/>
                </a:lnTo>
                <a:lnTo>
                  <a:pt x="122" y="1"/>
                </a:lnTo>
                <a:lnTo>
                  <a:pt x="133" y="3"/>
                </a:lnTo>
                <a:lnTo>
                  <a:pt x="141" y="7"/>
                </a:lnTo>
                <a:lnTo>
                  <a:pt x="149" y="11"/>
                </a:lnTo>
                <a:lnTo>
                  <a:pt x="149" y="11"/>
                </a:lnTo>
                <a:lnTo>
                  <a:pt x="159" y="16"/>
                </a:lnTo>
                <a:lnTo>
                  <a:pt x="164" y="18"/>
                </a:lnTo>
                <a:lnTo>
                  <a:pt x="168" y="18"/>
                </a:lnTo>
                <a:lnTo>
                  <a:pt x="168" y="18"/>
                </a:lnTo>
                <a:lnTo>
                  <a:pt x="173" y="17"/>
                </a:lnTo>
                <a:lnTo>
                  <a:pt x="177" y="16"/>
                </a:lnTo>
                <a:lnTo>
                  <a:pt x="188" y="10"/>
                </a:lnTo>
                <a:lnTo>
                  <a:pt x="188" y="10"/>
                </a:lnTo>
                <a:lnTo>
                  <a:pt x="196" y="7"/>
                </a:lnTo>
                <a:lnTo>
                  <a:pt x="205" y="3"/>
                </a:lnTo>
                <a:lnTo>
                  <a:pt x="214" y="1"/>
                </a:lnTo>
                <a:lnTo>
                  <a:pt x="224" y="0"/>
                </a:lnTo>
                <a:lnTo>
                  <a:pt x="224" y="0"/>
                </a:lnTo>
                <a:lnTo>
                  <a:pt x="234" y="1"/>
                </a:lnTo>
                <a:lnTo>
                  <a:pt x="244" y="3"/>
                </a:lnTo>
                <a:lnTo>
                  <a:pt x="254" y="8"/>
                </a:lnTo>
                <a:lnTo>
                  <a:pt x="262" y="11"/>
                </a:lnTo>
                <a:lnTo>
                  <a:pt x="262" y="11"/>
                </a:lnTo>
                <a:lnTo>
                  <a:pt x="272" y="16"/>
                </a:lnTo>
                <a:lnTo>
                  <a:pt x="276" y="18"/>
                </a:lnTo>
                <a:lnTo>
                  <a:pt x="280" y="18"/>
                </a:lnTo>
                <a:lnTo>
                  <a:pt x="280" y="18"/>
                </a:lnTo>
                <a:lnTo>
                  <a:pt x="284" y="17"/>
                </a:lnTo>
                <a:lnTo>
                  <a:pt x="290" y="16"/>
                </a:lnTo>
                <a:lnTo>
                  <a:pt x="301" y="10"/>
                </a:lnTo>
                <a:lnTo>
                  <a:pt x="301" y="10"/>
                </a:lnTo>
                <a:lnTo>
                  <a:pt x="308" y="7"/>
                </a:lnTo>
                <a:lnTo>
                  <a:pt x="317" y="3"/>
                </a:lnTo>
                <a:lnTo>
                  <a:pt x="326" y="1"/>
                </a:lnTo>
                <a:lnTo>
                  <a:pt x="335" y="0"/>
                </a:lnTo>
                <a:lnTo>
                  <a:pt x="335" y="0"/>
                </a:lnTo>
                <a:lnTo>
                  <a:pt x="346" y="1"/>
                </a:lnTo>
                <a:lnTo>
                  <a:pt x="356" y="3"/>
                </a:lnTo>
                <a:lnTo>
                  <a:pt x="366" y="8"/>
                </a:lnTo>
                <a:lnTo>
                  <a:pt x="375" y="11"/>
                </a:lnTo>
                <a:lnTo>
                  <a:pt x="375" y="11"/>
                </a:lnTo>
                <a:lnTo>
                  <a:pt x="384" y="16"/>
                </a:lnTo>
                <a:lnTo>
                  <a:pt x="389" y="18"/>
                </a:lnTo>
                <a:lnTo>
                  <a:pt x="392" y="18"/>
                </a:lnTo>
                <a:lnTo>
                  <a:pt x="392" y="18"/>
                </a:lnTo>
                <a:lnTo>
                  <a:pt x="396" y="17"/>
                </a:lnTo>
                <a:lnTo>
                  <a:pt x="402" y="16"/>
                </a:lnTo>
                <a:lnTo>
                  <a:pt x="414" y="10"/>
                </a:lnTo>
                <a:lnTo>
                  <a:pt x="414" y="10"/>
                </a:lnTo>
                <a:lnTo>
                  <a:pt x="430" y="3"/>
                </a:lnTo>
                <a:lnTo>
                  <a:pt x="439" y="1"/>
                </a:lnTo>
                <a:lnTo>
                  <a:pt x="448" y="0"/>
                </a:lnTo>
                <a:lnTo>
                  <a:pt x="448" y="0"/>
                </a:lnTo>
                <a:lnTo>
                  <a:pt x="460" y="1"/>
                </a:lnTo>
                <a:lnTo>
                  <a:pt x="471" y="4"/>
                </a:lnTo>
                <a:lnTo>
                  <a:pt x="481" y="8"/>
                </a:lnTo>
                <a:lnTo>
                  <a:pt x="490" y="12"/>
                </a:lnTo>
                <a:lnTo>
                  <a:pt x="490" y="12"/>
                </a:lnTo>
                <a:lnTo>
                  <a:pt x="498" y="16"/>
                </a:lnTo>
                <a:lnTo>
                  <a:pt x="503" y="18"/>
                </a:lnTo>
                <a:lnTo>
                  <a:pt x="503" y="18"/>
                </a:lnTo>
                <a:lnTo>
                  <a:pt x="513" y="18"/>
                </a:lnTo>
                <a:lnTo>
                  <a:pt x="520" y="17"/>
                </a:lnTo>
                <a:lnTo>
                  <a:pt x="523" y="15"/>
                </a:lnTo>
                <a:lnTo>
                  <a:pt x="526" y="13"/>
                </a:lnTo>
                <a:lnTo>
                  <a:pt x="526" y="13"/>
                </a:lnTo>
                <a:lnTo>
                  <a:pt x="531" y="8"/>
                </a:lnTo>
                <a:lnTo>
                  <a:pt x="538" y="4"/>
                </a:lnTo>
                <a:lnTo>
                  <a:pt x="547" y="1"/>
                </a:lnTo>
                <a:lnTo>
                  <a:pt x="559" y="0"/>
                </a:lnTo>
                <a:lnTo>
                  <a:pt x="559" y="40"/>
                </a:lnTo>
                <a:lnTo>
                  <a:pt x="559" y="40"/>
                </a:lnTo>
                <a:lnTo>
                  <a:pt x="555" y="40"/>
                </a:lnTo>
                <a:lnTo>
                  <a:pt x="555" y="40"/>
                </a:lnTo>
                <a:lnTo>
                  <a:pt x="553" y="41"/>
                </a:lnTo>
                <a:lnTo>
                  <a:pt x="553" y="41"/>
                </a:lnTo>
                <a:lnTo>
                  <a:pt x="545" y="49"/>
                </a:lnTo>
                <a:lnTo>
                  <a:pt x="540" y="51"/>
                </a:lnTo>
                <a:lnTo>
                  <a:pt x="535" y="54"/>
                </a:lnTo>
                <a:lnTo>
                  <a:pt x="529" y="56"/>
                </a:lnTo>
                <a:lnTo>
                  <a:pt x="521" y="57"/>
                </a:lnTo>
                <a:lnTo>
                  <a:pt x="503" y="58"/>
                </a:lnTo>
                <a:lnTo>
                  <a:pt x="503" y="58"/>
                </a:lnTo>
                <a:close/>
                <a:moveTo>
                  <a:pt x="555" y="40"/>
                </a:moveTo>
                <a:lnTo>
                  <a:pt x="555" y="40"/>
                </a:lnTo>
                <a:lnTo>
                  <a:pt x="555" y="40"/>
                </a:lnTo>
                <a:close/>
              </a:path>
            </a:pathLst>
          </a:custGeom>
          <a:gradFill>
            <a:gsLst>
              <a:gs pos="0">
                <a:srgbClr val="D95547"/>
              </a:gs>
              <a:gs pos="96000">
                <a:srgbClr val="226C5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F56E7-CE7D-4D30-B1E5-0C96D77985C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228279" y="6450588"/>
            <a:ext cx="397664" cy="365125"/>
          </a:xfrm>
        </p:spPr>
        <p:txBody>
          <a:bodyPr/>
          <a:lstStyle>
            <a:lvl1pPr algn="ctr">
              <a:defRPr sz="1100" b="1">
                <a:solidFill>
                  <a:schemeClr val="bg1"/>
                </a:solidFill>
              </a:defRPr>
            </a:lvl1pPr>
          </a:lstStyle>
          <a:p>
            <a:fld id="{F03CB049-73BB-44AA-B120-B6E6885635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2986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CD950-BD3E-4549-8758-DBF4CD841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7" y="279651"/>
            <a:ext cx="11059886" cy="802772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ACC6C-F420-40DC-9F72-67D621FF2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7" y="1825625"/>
            <a:ext cx="11059886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95F13-56C8-47C1-83A0-E9369BB7A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057" y="6356350"/>
            <a:ext cx="2743200" cy="365125"/>
          </a:xfrm>
        </p:spPr>
        <p:txBody>
          <a:bodyPr/>
          <a:lstStyle/>
          <a:p>
            <a:fld id="{40C3FD3C-72F7-4578-8144-5CA3FD403F9B}" type="datetime1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15019-A1E2-466F-8C2D-5B9E692BF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F56E7-CE7D-4D30-B1E5-0C96D7798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82743" y="6356350"/>
            <a:ext cx="2743200" cy="365125"/>
          </a:xfrm>
        </p:spPr>
        <p:txBody>
          <a:bodyPr/>
          <a:lstStyle/>
          <a:p>
            <a:fld id="{F03CB049-73BB-44AA-B120-B6E688563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240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71C4F-357E-43B2-9337-0BF29DA93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6873D-632D-43C1-A406-35F21A850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CD38-314C-4F66-B073-1D659C29F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34374-B4AA-4136-87EE-1F1ED84DAA27}" type="datetime1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4C859-D408-42BD-915F-D6341C9B4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4BDBBF-C1D0-429A-BF76-846177A82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B049-73BB-44AA-B120-B6E688563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95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1D8CD-D27A-4D2A-91CC-1A360085F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D6199-68D0-4780-9F70-CD0B4B8D0F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421122-440A-4FA3-8A63-D057E6B9D9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362999-6D12-4978-BF73-85314414C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AE2B-A394-43E9-9297-2F8041FC70FD}" type="datetime1">
              <a:rPr lang="en-US" smtClean="0"/>
              <a:t>4/24/24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E2AB07-3528-4AE0-BF42-93EB2FB8F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66FF91-8E0A-4162-AB5E-7017547B7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B049-73BB-44AA-B120-B6E688563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693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DAD19-346C-4E4E-8078-993B0D837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CA6C3E-8EF4-4A6F-9023-82045DDAA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EFDB17-F77D-443C-B6BF-6654F1FD94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F7F6A8-57FB-4349-94DC-9120DA1679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1DABCC-491A-4FD1-BAB7-5FE063E6F9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DAF05B-A040-43CF-8D81-DEA61B6BD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56470-8903-4657-B580-89AE7EF81C26}" type="datetime1">
              <a:rPr lang="en-US" smtClean="0"/>
              <a:t>4/24/24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2DF1C0-B811-4AC7-B402-6880E961B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932F52-6E55-4C43-A967-A20CC7410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B049-73BB-44AA-B120-B6E688563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471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E7B59-B928-4A38-8155-207069FB1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C4CDF5-74B5-48EF-A4A8-C5A2E9CA1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C660-F257-4E1D-BD1B-9FB16CEA9087}" type="datetime1">
              <a:rPr lang="en-US" smtClean="0"/>
              <a:t>4/24/24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4BB33C-933A-4DC4-85E2-FEC0BB2A8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53619D-97C2-40B9-9FC8-13EE2C604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B049-73BB-44AA-B120-B6E688563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818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CB70A0-362B-4793-BA12-9FD215BAB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164B1-D822-4194-8211-25C585D9A5FF}" type="datetime1">
              <a:rPr lang="en-US" smtClean="0"/>
              <a:t>4/24/24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4C8099-AC0A-4C0C-9DC4-BAAA5F0A1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F3F1CF-91C1-45AA-9DE5-EC960F9EC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B049-73BB-44AA-B120-B6E688563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7900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8AD72-02E2-4646-9024-91C6C5BF0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9A0FD-CD1F-484C-AC76-898C53761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558800-2C4C-4D96-A41B-73BAEB2519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078861-37E1-4D5C-96D4-EF73546CC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9B637-7752-4BDA-850D-158AF3A7096F}" type="datetime1">
              <a:rPr lang="en-US" smtClean="0"/>
              <a:t>4/24/24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909782-8DE6-46F8-819F-0AE66E7FE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9AD7DB-C3B4-4CE0-B0B2-5825274FB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B049-73BB-44AA-B120-B6E688563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3866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B8DA0-2C96-4853-AE46-98F4FEA8D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685C03-0A0A-4320-B729-0D57C8A4F6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275753-8100-4F1E-9E25-EE603A077C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058EE8-1E4D-4514-9CB1-01FD1446D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D58F1-8C53-4266-BC44-1DD5626DA525}" type="datetime1">
              <a:rPr lang="en-US" smtClean="0"/>
              <a:t>4/24/24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EF7ECD-7F5A-421D-B886-4530F926A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0F5315-DF28-4B1B-821B-CF379246B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B049-73BB-44AA-B120-B6E688563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8590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893F3-9754-4F74-8358-0B31C9CF3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861685-5C3E-4A6D-A3F5-AE1561042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491C3-D541-4D04-AA26-4568748FB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7BB4-29B0-4DC1-8C5D-1DFC7FFF999B}" type="datetime1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95E14-2CBC-41FA-9C90-0C6F1A377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6C461C-2348-49B6-B4DC-C6F3B1CBC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B049-73BB-44AA-B120-B6E688563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186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83A605-5BA3-4EEC-B529-BB78202706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8EC0E7-B85F-41EB-B264-793A2481CF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E7222-7D78-4214-82DF-D90F67057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62F7F-27BF-4053-A9C9-9CDF509441A0}" type="datetime1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69FFC-F0B1-4029-BE1F-4699A3E68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9EF5A-399B-4B4C-B05A-33AF5E28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B049-73BB-44AA-B120-B6E688563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7487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579970B-F246-4AF0-A28B-C20A7CEAB9A3}"/>
              </a:ext>
            </a:extLst>
          </p:cNvPr>
          <p:cNvGrpSpPr/>
          <p:nvPr userDrawn="1"/>
        </p:nvGrpSpPr>
        <p:grpSpPr>
          <a:xfrm>
            <a:off x="609825" y="254002"/>
            <a:ext cx="10972350" cy="6349998"/>
            <a:chOff x="-4499202" y="254002"/>
            <a:chExt cx="10972350" cy="6349998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0D468498-2781-4647-9F93-FABCBEAAE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655" y="4889094"/>
              <a:ext cx="555497" cy="555497"/>
            </a:xfrm>
            <a:custGeom>
              <a:avLst/>
              <a:gdLst>
                <a:gd name="T0" fmla="*/ 218 w 218"/>
                <a:gd name="T1" fmla="*/ 0 h 218"/>
                <a:gd name="T2" fmla="*/ 0 w 218"/>
                <a:gd name="T3" fmla="*/ 0 h 218"/>
                <a:gd name="T4" fmla="*/ 95 w 218"/>
                <a:gd name="T5" fmla="*/ 114 h 218"/>
                <a:gd name="T6" fmla="*/ 95 w 218"/>
                <a:gd name="T7" fmla="*/ 218 h 218"/>
                <a:gd name="T8" fmla="*/ 123 w 218"/>
                <a:gd name="T9" fmla="*/ 218 h 218"/>
                <a:gd name="T10" fmla="*/ 123 w 218"/>
                <a:gd name="T11" fmla="*/ 114 h 218"/>
                <a:gd name="T12" fmla="*/ 218 w 218"/>
                <a:gd name="T13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218">
                  <a:moveTo>
                    <a:pt x="218" y="0"/>
                  </a:moveTo>
                  <a:lnTo>
                    <a:pt x="0" y="0"/>
                  </a:lnTo>
                  <a:lnTo>
                    <a:pt x="95" y="114"/>
                  </a:lnTo>
                  <a:lnTo>
                    <a:pt x="95" y="218"/>
                  </a:lnTo>
                  <a:lnTo>
                    <a:pt x="123" y="218"/>
                  </a:lnTo>
                  <a:lnTo>
                    <a:pt x="123" y="114"/>
                  </a:lnTo>
                  <a:lnTo>
                    <a:pt x="218" y="0"/>
                  </a:lnTo>
                  <a:close/>
                </a:path>
              </a:pathLst>
            </a:custGeom>
            <a:noFill/>
            <a:ln w="14288" cap="rnd">
              <a:solidFill>
                <a:schemeClr val="tx2">
                  <a:lumMod val="10000"/>
                  <a:lumOff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006C372-087C-4932-8D7C-9E4894C856DB}"/>
                </a:ext>
              </a:extLst>
            </p:cNvPr>
            <p:cNvGrpSpPr/>
            <p:nvPr/>
          </p:nvGrpSpPr>
          <p:grpSpPr>
            <a:xfrm>
              <a:off x="-3316859" y="254002"/>
              <a:ext cx="481602" cy="530017"/>
              <a:chOff x="3414713" y="1450976"/>
              <a:chExt cx="300038" cy="330201"/>
            </a:xfrm>
          </p:grpSpPr>
          <p:sp>
            <p:nvSpPr>
              <p:cNvPr id="420" name="Freeform 6">
                <a:extLst>
                  <a:ext uri="{FF2B5EF4-FFF2-40B4-BE49-F238E27FC236}">
                    <a16:creationId xmlns:a16="http://schemas.microsoft.com/office/drawing/2014/main" id="{1E9C14E5-12D7-48C6-BF39-B148B4AF5A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4713" y="1473201"/>
                <a:ext cx="300038" cy="307975"/>
              </a:xfrm>
              <a:custGeom>
                <a:avLst/>
                <a:gdLst>
                  <a:gd name="T0" fmla="*/ 94 w 189"/>
                  <a:gd name="T1" fmla="*/ 47 h 194"/>
                  <a:gd name="T2" fmla="*/ 189 w 189"/>
                  <a:gd name="T3" fmla="*/ 0 h 194"/>
                  <a:gd name="T4" fmla="*/ 189 w 189"/>
                  <a:gd name="T5" fmla="*/ 147 h 194"/>
                  <a:gd name="T6" fmla="*/ 94 w 189"/>
                  <a:gd name="T7" fmla="*/ 194 h 194"/>
                  <a:gd name="T8" fmla="*/ 0 w 189"/>
                  <a:gd name="T9" fmla="*/ 147 h 194"/>
                  <a:gd name="T10" fmla="*/ 0 w 189"/>
                  <a:gd name="T11" fmla="*/ 0 h 194"/>
                  <a:gd name="T12" fmla="*/ 94 w 189"/>
                  <a:gd name="T13" fmla="*/ 47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9" h="194">
                    <a:moveTo>
                      <a:pt x="94" y="47"/>
                    </a:moveTo>
                    <a:lnTo>
                      <a:pt x="189" y="0"/>
                    </a:lnTo>
                    <a:lnTo>
                      <a:pt x="189" y="147"/>
                    </a:lnTo>
                    <a:lnTo>
                      <a:pt x="94" y="194"/>
                    </a:lnTo>
                    <a:lnTo>
                      <a:pt x="0" y="147"/>
                    </a:lnTo>
                    <a:lnTo>
                      <a:pt x="0" y="0"/>
                    </a:lnTo>
                    <a:lnTo>
                      <a:pt x="94" y="47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1" name="Freeform 7">
                <a:extLst>
                  <a:ext uri="{FF2B5EF4-FFF2-40B4-BE49-F238E27FC236}">
                    <a16:creationId xmlns:a16="http://schemas.microsoft.com/office/drawing/2014/main" id="{A0AAA0C4-8A6D-4436-93CB-975FAE499A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4876" y="1450976"/>
                <a:ext cx="239713" cy="60325"/>
              </a:xfrm>
              <a:custGeom>
                <a:avLst/>
                <a:gdLst>
                  <a:gd name="T0" fmla="*/ 151 w 151"/>
                  <a:gd name="T1" fmla="*/ 0 h 38"/>
                  <a:gd name="T2" fmla="*/ 75 w 151"/>
                  <a:gd name="T3" fmla="*/ 38 h 38"/>
                  <a:gd name="T4" fmla="*/ 0 w 151"/>
                  <a:gd name="T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38">
                    <a:moveTo>
                      <a:pt x="151" y="0"/>
                    </a:moveTo>
                    <a:lnTo>
                      <a:pt x="75" y="38"/>
                    </a:lnTo>
                    <a:lnTo>
                      <a:pt x="0" y="0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2" name="Line 8">
                <a:extLst>
                  <a:ext uri="{FF2B5EF4-FFF2-40B4-BE49-F238E27FC236}">
                    <a16:creationId xmlns:a16="http://schemas.microsoft.com/office/drawing/2014/main" id="{46091562-11C9-48AB-B1B4-32529E26EA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63938" y="1547814"/>
                <a:ext cx="0" cy="233363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E29881C-48A3-47FA-8B32-D884F6231AFE}"/>
                </a:ext>
              </a:extLst>
            </p:cNvPr>
            <p:cNvGrpSpPr/>
            <p:nvPr/>
          </p:nvGrpSpPr>
          <p:grpSpPr>
            <a:xfrm>
              <a:off x="-3268443" y="4889094"/>
              <a:ext cx="407705" cy="555497"/>
              <a:chOff x="3444876" y="4338639"/>
              <a:chExt cx="254000" cy="346075"/>
            </a:xfrm>
          </p:grpSpPr>
          <p:sp>
            <p:nvSpPr>
              <p:cNvPr id="413" name="Rectangle 9">
                <a:extLst>
                  <a:ext uri="{FF2B5EF4-FFF2-40B4-BE49-F238E27FC236}">
                    <a16:creationId xmlns:a16="http://schemas.microsoft.com/office/drawing/2014/main" id="{F636E274-580C-4204-9821-2036039345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4876" y="4338639"/>
                <a:ext cx="254000" cy="346075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4" name="Rectangle 10">
                <a:extLst>
                  <a:ext uri="{FF2B5EF4-FFF2-40B4-BE49-F238E27FC236}">
                    <a16:creationId xmlns:a16="http://schemas.microsoft.com/office/drawing/2014/main" id="{0AAF0D49-2141-41E5-9790-DED9A3B3BB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3451" y="4368801"/>
                <a:ext cx="196850" cy="76200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5" name="Rectangle 11">
                <a:extLst>
                  <a:ext uri="{FF2B5EF4-FFF2-40B4-BE49-F238E27FC236}">
                    <a16:creationId xmlns:a16="http://schemas.microsoft.com/office/drawing/2014/main" id="{274AB36D-CEF6-4FFD-965C-DB1A38E3C0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3451" y="4475164"/>
                <a:ext cx="196850" cy="7461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6" name="Rectangle 12">
                <a:extLst>
                  <a:ext uri="{FF2B5EF4-FFF2-40B4-BE49-F238E27FC236}">
                    <a16:creationId xmlns:a16="http://schemas.microsoft.com/office/drawing/2014/main" id="{587684F7-5643-4924-9F1B-540722DB84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3451" y="4579939"/>
                <a:ext cx="196850" cy="7461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7" name="Line 13">
                <a:extLst>
                  <a:ext uri="{FF2B5EF4-FFF2-40B4-BE49-F238E27FC236}">
                    <a16:creationId xmlns:a16="http://schemas.microsoft.com/office/drawing/2014/main" id="{49C53DAC-D0A1-436F-A335-AFD0738CD4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49651" y="4398964"/>
                <a:ext cx="44450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8" name="Line 14">
                <a:extLst>
                  <a:ext uri="{FF2B5EF4-FFF2-40B4-BE49-F238E27FC236}">
                    <a16:creationId xmlns:a16="http://schemas.microsoft.com/office/drawing/2014/main" id="{3A168E95-0728-4548-8A1A-B1C7B7B8C9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49651" y="4505326"/>
                <a:ext cx="44450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9" name="Line 15">
                <a:extLst>
                  <a:ext uri="{FF2B5EF4-FFF2-40B4-BE49-F238E27FC236}">
                    <a16:creationId xmlns:a16="http://schemas.microsoft.com/office/drawing/2014/main" id="{16ADAE49-C0F8-4E07-8D12-56F6200889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49651" y="4610101"/>
                <a:ext cx="44450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CE428FB-59A4-4342-B711-0D1501FA34EE}"/>
                </a:ext>
              </a:extLst>
            </p:cNvPr>
            <p:cNvGrpSpPr/>
            <p:nvPr/>
          </p:nvGrpSpPr>
          <p:grpSpPr>
            <a:xfrm>
              <a:off x="4760787" y="3826513"/>
              <a:ext cx="555497" cy="387319"/>
              <a:chOff x="8447088" y="3676651"/>
              <a:chExt cx="346075" cy="241300"/>
            </a:xfrm>
          </p:grpSpPr>
          <p:sp>
            <p:nvSpPr>
              <p:cNvPr id="407" name="Freeform 16">
                <a:extLst>
                  <a:ext uri="{FF2B5EF4-FFF2-40B4-BE49-F238E27FC236}">
                    <a16:creationId xmlns:a16="http://schemas.microsoft.com/office/drawing/2014/main" id="{889903AF-1324-4388-873D-D37F70368C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47088" y="3797301"/>
                <a:ext cx="346075" cy="120650"/>
              </a:xfrm>
              <a:custGeom>
                <a:avLst/>
                <a:gdLst>
                  <a:gd name="T0" fmla="*/ 152 w 218"/>
                  <a:gd name="T1" fmla="*/ 0 h 76"/>
                  <a:gd name="T2" fmla="*/ 152 w 218"/>
                  <a:gd name="T3" fmla="*/ 19 h 76"/>
                  <a:gd name="T4" fmla="*/ 67 w 218"/>
                  <a:gd name="T5" fmla="*/ 19 h 76"/>
                  <a:gd name="T6" fmla="*/ 67 w 218"/>
                  <a:gd name="T7" fmla="*/ 0 h 76"/>
                  <a:gd name="T8" fmla="*/ 0 w 218"/>
                  <a:gd name="T9" fmla="*/ 0 h 76"/>
                  <a:gd name="T10" fmla="*/ 0 w 218"/>
                  <a:gd name="T11" fmla="*/ 76 h 76"/>
                  <a:gd name="T12" fmla="*/ 218 w 218"/>
                  <a:gd name="T13" fmla="*/ 76 h 76"/>
                  <a:gd name="T14" fmla="*/ 218 w 218"/>
                  <a:gd name="T15" fmla="*/ 0 h 76"/>
                  <a:gd name="T16" fmla="*/ 152 w 218"/>
                  <a:gd name="T1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8" h="76">
                    <a:moveTo>
                      <a:pt x="152" y="0"/>
                    </a:moveTo>
                    <a:lnTo>
                      <a:pt x="152" y="19"/>
                    </a:lnTo>
                    <a:lnTo>
                      <a:pt x="67" y="19"/>
                    </a:lnTo>
                    <a:lnTo>
                      <a:pt x="67" y="0"/>
                    </a:lnTo>
                    <a:lnTo>
                      <a:pt x="0" y="0"/>
                    </a:lnTo>
                    <a:lnTo>
                      <a:pt x="0" y="76"/>
                    </a:lnTo>
                    <a:lnTo>
                      <a:pt x="218" y="76"/>
                    </a:lnTo>
                    <a:lnTo>
                      <a:pt x="218" y="0"/>
                    </a:lnTo>
                    <a:lnTo>
                      <a:pt x="152" y="0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8" name="Line 17">
                <a:extLst>
                  <a:ext uri="{FF2B5EF4-FFF2-40B4-BE49-F238E27FC236}">
                    <a16:creationId xmlns:a16="http://schemas.microsoft.com/office/drawing/2014/main" id="{19C36972-22F0-4E5B-B7C9-D8DBC3FB49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583613" y="3797301"/>
                <a:ext cx="7461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9" name="Line 18">
                <a:extLst>
                  <a:ext uri="{FF2B5EF4-FFF2-40B4-BE49-F238E27FC236}">
                    <a16:creationId xmlns:a16="http://schemas.microsoft.com/office/drawing/2014/main" id="{7C419479-90C6-4A8F-8714-D46F56C12E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477251" y="3767139"/>
                <a:ext cx="285750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0" name="Line 19">
                <a:extLst>
                  <a:ext uri="{FF2B5EF4-FFF2-40B4-BE49-F238E27FC236}">
                    <a16:creationId xmlns:a16="http://schemas.microsoft.com/office/drawing/2014/main" id="{844943E1-7FA0-475E-B622-9C41D136FB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477251" y="3736976"/>
                <a:ext cx="285750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1" name="Line 20">
                <a:extLst>
                  <a:ext uri="{FF2B5EF4-FFF2-40B4-BE49-F238E27FC236}">
                    <a16:creationId xmlns:a16="http://schemas.microsoft.com/office/drawing/2014/main" id="{F60FD2F8-A9F6-41CC-A3B0-6755946DC9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477251" y="3706814"/>
                <a:ext cx="285750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2" name="Line 21">
                <a:extLst>
                  <a:ext uri="{FF2B5EF4-FFF2-40B4-BE49-F238E27FC236}">
                    <a16:creationId xmlns:a16="http://schemas.microsoft.com/office/drawing/2014/main" id="{1659241C-E5FA-4317-842A-CC0C9F2C0B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477251" y="3676651"/>
                <a:ext cx="285750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A40EB3A-D4F0-4C4A-B8AA-8FDB0C91AD47}"/>
                </a:ext>
              </a:extLst>
            </p:cNvPr>
            <p:cNvGrpSpPr/>
            <p:nvPr/>
          </p:nvGrpSpPr>
          <p:grpSpPr>
            <a:xfrm>
              <a:off x="5920198" y="3755165"/>
              <a:ext cx="552950" cy="507083"/>
              <a:chOff x="9169401" y="3632201"/>
              <a:chExt cx="344488" cy="315913"/>
            </a:xfrm>
          </p:grpSpPr>
          <p:sp>
            <p:nvSpPr>
              <p:cNvPr id="399" name="Freeform 22">
                <a:extLst>
                  <a:ext uri="{FF2B5EF4-FFF2-40B4-BE49-F238E27FC236}">
                    <a16:creationId xmlns:a16="http://schemas.microsoft.com/office/drawing/2014/main" id="{BD51F374-9C9F-4A7F-9BE5-045D7B7373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9401" y="3827464"/>
                <a:ext cx="344488" cy="120650"/>
              </a:xfrm>
              <a:custGeom>
                <a:avLst/>
                <a:gdLst>
                  <a:gd name="T0" fmla="*/ 151 w 217"/>
                  <a:gd name="T1" fmla="*/ 0 h 76"/>
                  <a:gd name="T2" fmla="*/ 151 w 217"/>
                  <a:gd name="T3" fmla="*/ 19 h 76"/>
                  <a:gd name="T4" fmla="*/ 66 w 217"/>
                  <a:gd name="T5" fmla="*/ 19 h 76"/>
                  <a:gd name="T6" fmla="*/ 66 w 217"/>
                  <a:gd name="T7" fmla="*/ 0 h 76"/>
                  <a:gd name="T8" fmla="*/ 0 w 217"/>
                  <a:gd name="T9" fmla="*/ 0 h 76"/>
                  <a:gd name="T10" fmla="*/ 0 w 217"/>
                  <a:gd name="T11" fmla="*/ 76 h 76"/>
                  <a:gd name="T12" fmla="*/ 217 w 217"/>
                  <a:gd name="T13" fmla="*/ 76 h 76"/>
                  <a:gd name="T14" fmla="*/ 217 w 217"/>
                  <a:gd name="T15" fmla="*/ 0 h 76"/>
                  <a:gd name="T16" fmla="*/ 151 w 217"/>
                  <a:gd name="T1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7" h="76">
                    <a:moveTo>
                      <a:pt x="151" y="0"/>
                    </a:moveTo>
                    <a:lnTo>
                      <a:pt x="151" y="19"/>
                    </a:lnTo>
                    <a:lnTo>
                      <a:pt x="66" y="19"/>
                    </a:lnTo>
                    <a:lnTo>
                      <a:pt x="66" y="0"/>
                    </a:lnTo>
                    <a:lnTo>
                      <a:pt x="0" y="0"/>
                    </a:lnTo>
                    <a:lnTo>
                      <a:pt x="0" y="76"/>
                    </a:lnTo>
                    <a:lnTo>
                      <a:pt x="217" y="76"/>
                    </a:lnTo>
                    <a:lnTo>
                      <a:pt x="217" y="0"/>
                    </a:lnTo>
                    <a:lnTo>
                      <a:pt x="151" y="0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0" name="Freeform 23">
                <a:extLst>
                  <a:ext uri="{FF2B5EF4-FFF2-40B4-BE49-F238E27FC236}">
                    <a16:creationId xmlns:a16="http://schemas.microsoft.com/office/drawing/2014/main" id="{227F4019-11D8-4195-B693-236C10CB6D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04338" y="3632201"/>
                <a:ext cx="165100" cy="225425"/>
              </a:xfrm>
              <a:custGeom>
                <a:avLst/>
                <a:gdLst>
                  <a:gd name="T0" fmla="*/ 0 w 104"/>
                  <a:gd name="T1" fmla="*/ 142 h 142"/>
                  <a:gd name="T2" fmla="*/ 0 w 104"/>
                  <a:gd name="T3" fmla="*/ 0 h 142"/>
                  <a:gd name="T4" fmla="*/ 104 w 104"/>
                  <a:gd name="T5" fmla="*/ 0 h 142"/>
                  <a:gd name="T6" fmla="*/ 104 w 104"/>
                  <a:gd name="T7" fmla="*/ 12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142">
                    <a:moveTo>
                      <a:pt x="0" y="142"/>
                    </a:moveTo>
                    <a:lnTo>
                      <a:pt x="0" y="0"/>
                    </a:lnTo>
                    <a:lnTo>
                      <a:pt x="104" y="0"/>
                    </a:lnTo>
                    <a:lnTo>
                      <a:pt x="104" y="123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1" name="Freeform 24">
                <a:extLst>
                  <a:ext uri="{FF2B5EF4-FFF2-40B4-BE49-F238E27FC236}">
                    <a16:creationId xmlns:a16="http://schemas.microsoft.com/office/drawing/2014/main" id="{D049753A-76A9-4452-8738-FA4E2BA8C6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3851" y="3662364"/>
                <a:ext cx="90488" cy="165100"/>
              </a:xfrm>
              <a:custGeom>
                <a:avLst/>
                <a:gdLst>
                  <a:gd name="T0" fmla="*/ 0 w 57"/>
                  <a:gd name="T1" fmla="*/ 104 h 104"/>
                  <a:gd name="T2" fmla="*/ 0 w 57"/>
                  <a:gd name="T3" fmla="*/ 0 h 104"/>
                  <a:gd name="T4" fmla="*/ 57 w 57"/>
                  <a:gd name="T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7" h="104">
                    <a:moveTo>
                      <a:pt x="0" y="104"/>
                    </a:moveTo>
                    <a:lnTo>
                      <a:pt x="0" y="0"/>
                    </a:lnTo>
                    <a:lnTo>
                      <a:pt x="57" y="0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2" name="Line 25">
                <a:extLst>
                  <a:ext uri="{FF2B5EF4-FFF2-40B4-BE49-F238E27FC236}">
                    <a16:creationId xmlns:a16="http://schemas.microsoft.com/office/drawing/2014/main" id="{192932E4-6559-4F8A-BBE1-4F3DB053EA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64663" y="3676651"/>
                <a:ext cx="7461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3" name="Line 26">
                <a:extLst>
                  <a:ext uri="{FF2B5EF4-FFF2-40B4-BE49-F238E27FC236}">
                    <a16:creationId xmlns:a16="http://schemas.microsoft.com/office/drawing/2014/main" id="{436E7E11-17B9-4451-BEAA-8A9108D9CC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34501" y="3706814"/>
                <a:ext cx="104775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4" name="Line 27">
                <a:extLst>
                  <a:ext uri="{FF2B5EF4-FFF2-40B4-BE49-F238E27FC236}">
                    <a16:creationId xmlns:a16="http://schemas.microsoft.com/office/drawing/2014/main" id="{84CA790A-1AF0-473C-97D3-9B060CC4FC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34501" y="3736976"/>
                <a:ext cx="104775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5" name="Line 28">
                <a:extLst>
                  <a:ext uri="{FF2B5EF4-FFF2-40B4-BE49-F238E27FC236}">
                    <a16:creationId xmlns:a16="http://schemas.microsoft.com/office/drawing/2014/main" id="{901E3B30-D41A-4B2D-9F4A-9BDDF5A82A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34501" y="3767139"/>
                <a:ext cx="104775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6" name="Line 29">
                <a:extLst>
                  <a:ext uri="{FF2B5EF4-FFF2-40B4-BE49-F238E27FC236}">
                    <a16:creationId xmlns:a16="http://schemas.microsoft.com/office/drawing/2014/main" id="{1250F2BF-9A07-49BD-AD6F-B125F1BCB6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34501" y="3797301"/>
                <a:ext cx="104775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1E4B935-B9BC-456E-AF43-CC31FDBABB7D}"/>
                </a:ext>
              </a:extLst>
            </p:cNvPr>
            <p:cNvGrpSpPr/>
            <p:nvPr/>
          </p:nvGrpSpPr>
          <p:grpSpPr>
            <a:xfrm>
              <a:off x="3603926" y="3803580"/>
              <a:ext cx="555497" cy="435733"/>
              <a:chOff x="7726363" y="3662364"/>
              <a:chExt cx="346075" cy="271462"/>
            </a:xfrm>
          </p:grpSpPr>
          <p:sp>
            <p:nvSpPr>
              <p:cNvPr id="396" name="Rectangle 30">
                <a:extLst>
                  <a:ext uri="{FF2B5EF4-FFF2-40B4-BE49-F238E27FC236}">
                    <a16:creationId xmlns:a16="http://schemas.microsoft.com/office/drawing/2014/main" id="{7F2C2837-1316-402C-83F4-136C9627A0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26363" y="3662364"/>
                <a:ext cx="346075" cy="7461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7" name="Rectangle 31">
                <a:extLst>
                  <a:ext uri="{FF2B5EF4-FFF2-40B4-BE49-F238E27FC236}">
                    <a16:creationId xmlns:a16="http://schemas.microsoft.com/office/drawing/2014/main" id="{CC93D206-AE57-4D82-AD9E-7E64FCFA1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651" y="3736976"/>
                <a:ext cx="315913" cy="196850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8" name="Rectangle 32">
                <a:extLst>
                  <a:ext uri="{FF2B5EF4-FFF2-40B4-BE49-F238E27FC236}">
                    <a16:creationId xmlns:a16="http://schemas.microsoft.com/office/drawing/2014/main" id="{FD8830BE-8B9D-4A2B-A60A-DD4BBFCC5F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7013" y="3783014"/>
                <a:ext cx="104775" cy="3016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F9C059E-2F7C-4733-86BF-938712CCDC21}"/>
                </a:ext>
              </a:extLst>
            </p:cNvPr>
            <p:cNvGrpSpPr/>
            <p:nvPr/>
          </p:nvGrpSpPr>
          <p:grpSpPr>
            <a:xfrm>
              <a:off x="1287655" y="3778099"/>
              <a:ext cx="555497" cy="461215"/>
              <a:chOff x="6283326" y="3646489"/>
              <a:chExt cx="346075" cy="287337"/>
            </a:xfrm>
          </p:grpSpPr>
          <p:sp>
            <p:nvSpPr>
              <p:cNvPr id="392" name="Freeform 33">
                <a:extLst>
                  <a:ext uri="{FF2B5EF4-FFF2-40B4-BE49-F238E27FC236}">
                    <a16:creationId xmlns:a16="http://schemas.microsoft.com/office/drawing/2014/main" id="{F208A9E5-BF62-4FE2-A870-C57687C9B9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3326" y="3767139"/>
                <a:ext cx="346075" cy="76200"/>
              </a:xfrm>
              <a:custGeom>
                <a:avLst/>
                <a:gdLst>
                  <a:gd name="T0" fmla="*/ 218 w 218"/>
                  <a:gd name="T1" fmla="*/ 0 h 48"/>
                  <a:gd name="T2" fmla="*/ 109 w 218"/>
                  <a:gd name="T3" fmla="*/ 48 h 48"/>
                  <a:gd name="T4" fmla="*/ 0 w 218"/>
                  <a:gd name="T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" h="48">
                    <a:moveTo>
                      <a:pt x="218" y="0"/>
                    </a:moveTo>
                    <a:lnTo>
                      <a:pt x="109" y="48"/>
                    </a:lnTo>
                    <a:lnTo>
                      <a:pt x="0" y="0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3" name="Freeform 34">
                <a:extLst>
                  <a:ext uri="{FF2B5EF4-FFF2-40B4-BE49-F238E27FC236}">
                    <a16:creationId xmlns:a16="http://schemas.microsoft.com/office/drawing/2014/main" id="{51E47943-35D7-4970-9BE0-D26A5A032F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3326" y="3813176"/>
                <a:ext cx="346075" cy="74613"/>
              </a:xfrm>
              <a:custGeom>
                <a:avLst/>
                <a:gdLst>
                  <a:gd name="T0" fmla="*/ 218 w 218"/>
                  <a:gd name="T1" fmla="*/ 0 h 47"/>
                  <a:gd name="T2" fmla="*/ 109 w 218"/>
                  <a:gd name="T3" fmla="*/ 47 h 47"/>
                  <a:gd name="T4" fmla="*/ 0 w 218"/>
                  <a:gd name="T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" h="47">
                    <a:moveTo>
                      <a:pt x="218" y="0"/>
                    </a:moveTo>
                    <a:lnTo>
                      <a:pt x="109" y="47"/>
                    </a:lnTo>
                    <a:lnTo>
                      <a:pt x="0" y="0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4" name="Freeform 35">
                <a:extLst>
                  <a:ext uri="{FF2B5EF4-FFF2-40B4-BE49-F238E27FC236}">
                    <a16:creationId xmlns:a16="http://schemas.microsoft.com/office/drawing/2014/main" id="{E72B9436-41B2-47D6-96FF-48BC3248C5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3326" y="3857626"/>
                <a:ext cx="346075" cy="76200"/>
              </a:xfrm>
              <a:custGeom>
                <a:avLst/>
                <a:gdLst>
                  <a:gd name="T0" fmla="*/ 218 w 218"/>
                  <a:gd name="T1" fmla="*/ 0 h 48"/>
                  <a:gd name="T2" fmla="*/ 109 w 218"/>
                  <a:gd name="T3" fmla="*/ 48 h 48"/>
                  <a:gd name="T4" fmla="*/ 0 w 218"/>
                  <a:gd name="T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" h="48">
                    <a:moveTo>
                      <a:pt x="218" y="0"/>
                    </a:moveTo>
                    <a:lnTo>
                      <a:pt x="109" y="48"/>
                    </a:lnTo>
                    <a:lnTo>
                      <a:pt x="0" y="0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5" name="Freeform 36">
                <a:extLst>
                  <a:ext uri="{FF2B5EF4-FFF2-40B4-BE49-F238E27FC236}">
                    <a16:creationId xmlns:a16="http://schemas.microsoft.com/office/drawing/2014/main" id="{38F12E15-2653-45D7-A52E-6A6EAC6102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3326" y="3646489"/>
                <a:ext cx="346075" cy="150813"/>
              </a:xfrm>
              <a:custGeom>
                <a:avLst/>
                <a:gdLst>
                  <a:gd name="T0" fmla="*/ 109 w 218"/>
                  <a:gd name="T1" fmla="*/ 95 h 95"/>
                  <a:gd name="T2" fmla="*/ 0 w 218"/>
                  <a:gd name="T3" fmla="*/ 48 h 95"/>
                  <a:gd name="T4" fmla="*/ 109 w 218"/>
                  <a:gd name="T5" fmla="*/ 0 h 95"/>
                  <a:gd name="T6" fmla="*/ 218 w 218"/>
                  <a:gd name="T7" fmla="*/ 48 h 95"/>
                  <a:gd name="T8" fmla="*/ 109 w 218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8" h="95">
                    <a:moveTo>
                      <a:pt x="109" y="95"/>
                    </a:moveTo>
                    <a:lnTo>
                      <a:pt x="0" y="48"/>
                    </a:lnTo>
                    <a:lnTo>
                      <a:pt x="109" y="0"/>
                    </a:lnTo>
                    <a:lnTo>
                      <a:pt x="218" y="48"/>
                    </a:lnTo>
                    <a:lnTo>
                      <a:pt x="109" y="95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4FB5E04-6028-4110-8B52-D422EDE769C7}"/>
                </a:ext>
              </a:extLst>
            </p:cNvPr>
            <p:cNvGrpSpPr/>
            <p:nvPr/>
          </p:nvGrpSpPr>
          <p:grpSpPr>
            <a:xfrm>
              <a:off x="-4427854" y="1413413"/>
              <a:ext cx="410253" cy="555497"/>
              <a:chOff x="2722563" y="2173289"/>
              <a:chExt cx="255588" cy="346075"/>
            </a:xfrm>
          </p:grpSpPr>
          <p:sp>
            <p:nvSpPr>
              <p:cNvPr id="390" name="Freeform 37">
                <a:extLst>
                  <a:ext uri="{FF2B5EF4-FFF2-40B4-BE49-F238E27FC236}">
                    <a16:creationId xmlns:a16="http://schemas.microsoft.com/office/drawing/2014/main" id="{CEF686D4-692E-42BB-AE58-8642164CC8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2726" y="2203451"/>
                <a:ext cx="180975" cy="30163"/>
              </a:xfrm>
              <a:custGeom>
                <a:avLst/>
                <a:gdLst>
                  <a:gd name="T0" fmla="*/ 0 w 114"/>
                  <a:gd name="T1" fmla="*/ 0 h 19"/>
                  <a:gd name="T2" fmla="*/ 114 w 114"/>
                  <a:gd name="T3" fmla="*/ 0 h 19"/>
                  <a:gd name="T4" fmla="*/ 114 w 114"/>
                  <a:gd name="T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4" h="19">
                    <a:moveTo>
                      <a:pt x="0" y="0"/>
                    </a:moveTo>
                    <a:lnTo>
                      <a:pt x="114" y="0"/>
                    </a:lnTo>
                    <a:lnTo>
                      <a:pt x="114" y="19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1" name="Freeform 38">
                <a:extLst>
                  <a:ext uri="{FF2B5EF4-FFF2-40B4-BE49-F238E27FC236}">
                    <a16:creationId xmlns:a16="http://schemas.microsoft.com/office/drawing/2014/main" id="{FF94B15C-0AA6-4877-A377-CC8EF9CA9C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563" y="2173289"/>
                <a:ext cx="255588" cy="346075"/>
              </a:xfrm>
              <a:custGeom>
                <a:avLst/>
                <a:gdLst>
                  <a:gd name="T0" fmla="*/ 64 w 68"/>
                  <a:gd name="T1" fmla="*/ 16 h 92"/>
                  <a:gd name="T2" fmla="*/ 64 w 68"/>
                  <a:gd name="T3" fmla="*/ 0 h 92"/>
                  <a:gd name="T4" fmla="*/ 8 w 68"/>
                  <a:gd name="T5" fmla="*/ 0 h 92"/>
                  <a:gd name="T6" fmla="*/ 0 w 68"/>
                  <a:gd name="T7" fmla="*/ 8 h 92"/>
                  <a:gd name="T8" fmla="*/ 8 w 68"/>
                  <a:gd name="T9" fmla="*/ 16 h 92"/>
                  <a:gd name="T10" fmla="*/ 68 w 68"/>
                  <a:gd name="T11" fmla="*/ 16 h 92"/>
                  <a:gd name="T12" fmla="*/ 68 w 68"/>
                  <a:gd name="T13" fmla="*/ 92 h 92"/>
                  <a:gd name="T14" fmla="*/ 8 w 68"/>
                  <a:gd name="T15" fmla="*/ 92 h 92"/>
                  <a:gd name="T16" fmla="*/ 0 w 68"/>
                  <a:gd name="T17" fmla="*/ 84 h 92"/>
                  <a:gd name="T18" fmla="*/ 0 w 68"/>
                  <a:gd name="T19" fmla="*/ 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" h="92">
                    <a:moveTo>
                      <a:pt x="64" y="16"/>
                    </a:moveTo>
                    <a:cubicBezTo>
                      <a:pt x="64" y="0"/>
                      <a:pt x="64" y="0"/>
                      <a:pt x="6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4" y="92"/>
                      <a:pt x="0" y="88"/>
                      <a:pt x="0" y="84"/>
                    </a:cubicBezTo>
                    <a:cubicBezTo>
                      <a:pt x="0" y="8"/>
                      <a:pt x="0" y="8"/>
                      <a:pt x="0" y="8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7BDD721-CBDA-4A2C-AAC1-EA68DBCE62C2}"/>
                </a:ext>
              </a:extLst>
            </p:cNvPr>
            <p:cNvGrpSpPr/>
            <p:nvPr/>
          </p:nvGrpSpPr>
          <p:grpSpPr>
            <a:xfrm>
              <a:off x="-3268443" y="1413413"/>
              <a:ext cx="407705" cy="555497"/>
              <a:chOff x="3444876" y="2173289"/>
              <a:chExt cx="254000" cy="346075"/>
            </a:xfrm>
          </p:grpSpPr>
          <p:sp>
            <p:nvSpPr>
              <p:cNvPr id="387" name="Freeform 39">
                <a:extLst>
                  <a:ext uri="{FF2B5EF4-FFF2-40B4-BE49-F238E27FC236}">
                    <a16:creationId xmlns:a16="http://schemas.microsoft.com/office/drawing/2014/main" id="{B1B540F4-E16A-4FAB-949F-B07EBAD1B0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3451" y="2203451"/>
                <a:ext cx="180975" cy="30163"/>
              </a:xfrm>
              <a:custGeom>
                <a:avLst/>
                <a:gdLst>
                  <a:gd name="T0" fmla="*/ 0 w 114"/>
                  <a:gd name="T1" fmla="*/ 0 h 19"/>
                  <a:gd name="T2" fmla="*/ 114 w 114"/>
                  <a:gd name="T3" fmla="*/ 0 h 19"/>
                  <a:gd name="T4" fmla="*/ 114 w 114"/>
                  <a:gd name="T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4" h="19">
                    <a:moveTo>
                      <a:pt x="0" y="0"/>
                    </a:moveTo>
                    <a:lnTo>
                      <a:pt x="114" y="0"/>
                    </a:lnTo>
                    <a:lnTo>
                      <a:pt x="114" y="19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8" name="Freeform 40">
                <a:extLst>
                  <a:ext uri="{FF2B5EF4-FFF2-40B4-BE49-F238E27FC236}">
                    <a16:creationId xmlns:a16="http://schemas.microsoft.com/office/drawing/2014/main" id="{0808EF6C-5342-4A45-A92A-711184D36B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4876" y="2173289"/>
                <a:ext cx="254000" cy="346075"/>
              </a:xfrm>
              <a:custGeom>
                <a:avLst/>
                <a:gdLst>
                  <a:gd name="T0" fmla="*/ 64 w 68"/>
                  <a:gd name="T1" fmla="*/ 16 h 92"/>
                  <a:gd name="T2" fmla="*/ 64 w 68"/>
                  <a:gd name="T3" fmla="*/ 0 h 92"/>
                  <a:gd name="T4" fmla="*/ 8 w 68"/>
                  <a:gd name="T5" fmla="*/ 0 h 92"/>
                  <a:gd name="T6" fmla="*/ 0 w 68"/>
                  <a:gd name="T7" fmla="*/ 8 h 92"/>
                  <a:gd name="T8" fmla="*/ 8 w 68"/>
                  <a:gd name="T9" fmla="*/ 16 h 92"/>
                  <a:gd name="T10" fmla="*/ 68 w 68"/>
                  <a:gd name="T11" fmla="*/ 16 h 92"/>
                  <a:gd name="T12" fmla="*/ 68 w 68"/>
                  <a:gd name="T13" fmla="*/ 92 h 92"/>
                  <a:gd name="T14" fmla="*/ 8 w 68"/>
                  <a:gd name="T15" fmla="*/ 92 h 92"/>
                  <a:gd name="T16" fmla="*/ 0 w 68"/>
                  <a:gd name="T17" fmla="*/ 84 h 92"/>
                  <a:gd name="T18" fmla="*/ 0 w 68"/>
                  <a:gd name="T19" fmla="*/ 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" h="92">
                    <a:moveTo>
                      <a:pt x="64" y="16"/>
                    </a:moveTo>
                    <a:cubicBezTo>
                      <a:pt x="64" y="0"/>
                      <a:pt x="64" y="0"/>
                      <a:pt x="6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4" y="92"/>
                      <a:pt x="0" y="88"/>
                      <a:pt x="0" y="84"/>
                    </a:cubicBezTo>
                    <a:cubicBezTo>
                      <a:pt x="0" y="8"/>
                      <a:pt x="0" y="8"/>
                      <a:pt x="0" y="8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9" name="Freeform 41">
                <a:extLst>
                  <a:ext uri="{FF2B5EF4-FFF2-40B4-BE49-F238E27FC236}">
                    <a16:creationId xmlns:a16="http://schemas.microsoft.com/office/drawing/2014/main" id="{9E395464-52D7-45F5-A37B-724D4709C5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1388" y="2286001"/>
                <a:ext cx="176213" cy="176213"/>
              </a:xfrm>
              <a:custGeom>
                <a:avLst/>
                <a:gdLst>
                  <a:gd name="T0" fmla="*/ 18 w 47"/>
                  <a:gd name="T1" fmla="*/ 14 h 47"/>
                  <a:gd name="T2" fmla="*/ 18 w 47"/>
                  <a:gd name="T3" fmla="*/ 7 h 47"/>
                  <a:gd name="T4" fmla="*/ 13 w 47"/>
                  <a:gd name="T5" fmla="*/ 2 h 47"/>
                  <a:gd name="T6" fmla="*/ 6 w 47"/>
                  <a:gd name="T7" fmla="*/ 2 h 47"/>
                  <a:gd name="T8" fmla="*/ 3 w 47"/>
                  <a:gd name="T9" fmla="*/ 5 h 47"/>
                  <a:gd name="T10" fmla="*/ 2 w 47"/>
                  <a:gd name="T11" fmla="*/ 14 h 47"/>
                  <a:gd name="T12" fmla="*/ 33 w 47"/>
                  <a:gd name="T13" fmla="*/ 45 h 47"/>
                  <a:gd name="T14" fmla="*/ 42 w 47"/>
                  <a:gd name="T15" fmla="*/ 44 h 47"/>
                  <a:gd name="T16" fmla="*/ 45 w 47"/>
                  <a:gd name="T17" fmla="*/ 41 h 47"/>
                  <a:gd name="T18" fmla="*/ 45 w 47"/>
                  <a:gd name="T19" fmla="*/ 34 h 47"/>
                  <a:gd name="T20" fmla="*/ 40 w 47"/>
                  <a:gd name="T21" fmla="*/ 29 h 47"/>
                  <a:gd name="T22" fmla="*/ 33 w 47"/>
                  <a:gd name="T23" fmla="*/ 29 h 47"/>
                  <a:gd name="T24" fmla="*/ 32 w 47"/>
                  <a:gd name="T25" fmla="*/ 31 h 47"/>
                  <a:gd name="T26" fmla="*/ 16 w 47"/>
                  <a:gd name="T27" fmla="*/ 15 h 47"/>
                  <a:gd name="T28" fmla="*/ 18 w 47"/>
                  <a:gd name="T29" fmla="*/ 1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7">
                    <a:moveTo>
                      <a:pt x="18" y="14"/>
                    </a:moveTo>
                    <a:cubicBezTo>
                      <a:pt x="20" y="12"/>
                      <a:pt x="20" y="9"/>
                      <a:pt x="18" y="7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0"/>
                      <a:pt x="8" y="0"/>
                      <a:pt x="6" y="2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1" y="7"/>
                      <a:pt x="0" y="11"/>
                      <a:pt x="2" y="14"/>
                    </a:cubicBezTo>
                    <a:cubicBezTo>
                      <a:pt x="10" y="26"/>
                      <a:pt x="21" y="37"/>
                      <a:pt x="33" y="45"/>
                    </a:cubicBezTo>
                    <a:cubicBezTo>
                      <a:pt x="36" y="47"/>
                      <a:pt x="40" y="46"/>
                      <a:pt x="42" y="44"/>
                    </a:cubicBezTo>
                    <a:cubicBezTo>
                      <a:pt x="45" y="41"/>
                      <a:pt x="45" y="41"/>
                      <a:pt x="45" y="41"/>
                    </a:cubicBezTo>
                    <a:cubicBezTo>
                      <a:pt x="47" y="39"/>
                      <a:pt x="47" y="36"/>
                      <a:pt x="45" y="34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38" y="27"/>
                      <a:pt x="35" y="27"/>
                      <a:pt x="33" y="29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26" y="26"/>
                      <a:pt x="21" y="21"/>
                      <a:pt x="16" y="15"/>
                    </a:cubicBezTo>
                    <a:lnTo>
                      <a:pt x="18" y="14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C3083F8-00E7-499F-AE0D-DA03467FA8B6}"/>
                </a:ext>
              </a:extLst>
            </p:cNvPr>
            <p:cNvGrpSpPr/>
            <p:nvPr/>
          </p:nvGrpSpPr>
          <p:grpSpPr>
            <a:xfrm>
              <a:off x="-2111581" y="1413413"/>
              <a:ext cx="410253" cy="555497"/>
              <a:chOff x="4165601" y="2173289"/>
              <a:chExt cx="255588" cy="346075"/>
            </a:xfrm>
          </p:grpSpPr>
          <p:sp>
            <p:nvSpPr>
              <p:cNvPr id="383" name="Freeform 42">
                <a:extLst>
                  <a:ext uri="{FF2B5EF4-FFF2-40B4-BE49-F238E27FC236}">
                    <a16:creationId xmlns:a16="http://schemas.microsoft.com/office/drawing/2014/main" id="{ABF562AC-E4FF-4E0B-8438-8F1FBDCE9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5763" y="2203451"/>
                <a:ext cx="179388" cy="30163"/>
              </a:xfrm>
              <a:custGeom>
                <a:avLst/>
                <a:gdLst>
                  <a:gd name="T0" fmla="*/ 0 w 113"/>
                  <a:gd name="T1" fmla="*/ 0 h 19"/>
                  <a:gd name="T2" fmla="*/ 113 w 113"/>
                  <a:gd name="T3" fmla="*/ 0 h 19"/>
                  <a:gd name="T4" fmla="*/ 113 w 113"/>
                  <a:gd name="T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3" h="19">
                    <a:moveTo>
                      <a:pt x="0" y="0"/>
                    </a:moveTo>
                    <a:lnTo>
                      <a:pt x="113" y="0"/>
                    </a:lnTo>
                    <a:lnTo>
                      <a:pt x="113" y="19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4" name="Freeform 43">
                <a:extLst>
                  <a:ext uri="{FF2B5EF4-FFF2-40B4-BE49-F238E27FC236}">
                    <a16:creationId xmlns:a16="http://schemas.microsoft.com/office/drawing/2014/main" id="{668DEE64-C510-4858-8504-EFAF73BA41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5601" y="2173289"/>
                <a:ext cx="255588" cy="346075"/>
              </a:xfrm>
              <a:custGeom>
                <a:avLst/>
                <a:gdLst>
                  <a:gd name="T0" fmla="*/ 64 w 68"/>
                  <a:gd name="T1" fmla="*/ 16 h 92"/>
                  <a:gd name="T2" fmla="*/ 64 w 68"/>
                  <a:gd name="T3" fmla="*/ 0 h 92"/>
                  <a:gd name="T4" fmla="*/ 8 w 68"/>
                  <a:gd name="T5" fmla="*/ 0 h 92"/>
                  <a:gd name="T6" fmla="*/ 0 w 68"/>
                  <a:gd name="T7" fmla="*/ 8 h 92"/>
                  <a:gd name="T8" fmla="*/ 8 w 68"/>
                  <a:gd name="T9" fmla="*/ 16 h 92"/>
                  <a:gd name="T10" fmla="*/ 68 w 68"/>
                  <a:gd name="T11" fmla="*/ 16 h 92"/>
                  <a:gd name="T12" fmla="*/ 68 w 68"/>
                  <a:gd name="T13" fmla="*/ 92 h 92"/>
                  <a:gd name="T14" fmla="*/ 8 w 68"/>
                  <a:gd name="T15" fmla="*/ 92 h 92"/>
                  <a:gd name="T16" fmla="*/ 0 w 68"/>
                  <a:gd name="T17" fmla="*/ 84 h 92"/>
                  <a:gd name="T18" fmla="*/ 0 w 68"/>
                  <a:gd name="T19" fmla="*/ 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" h="92">
                    <a:moveTo>
                      <a:pt x="64" y="16"/>
                    </a:moveTo>
                    <a:cubicBezTo>
                      <a:pt x="64" y="0"/>
                      <a:pt x="64" y="0"/>
                      <a:pt x="6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4" y="92"/>
                      <a:pt x="0" y="88"/>
                      <a:pt x="0" y="84"/>
                    </a:cubicBezTo>
                    <a:cubicBezTo>
                      <a:pt x="0" y="8"/>
                      <a:pt x="0" y="8"/>
                      <a:pt x="0" y="8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5" name="Oval 44">
                <a:extLst>
                  <a:ext uri="{FF2B5EF4-FFF2-40B4-BE49-F238E27FC236}">
                    <a16:creationId xmlns:a16="http://schemas.microsoft.com/office/drawing/2014/main" id="{170F7140-E8A4-49D2-B631-0634DA1319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6088" y="2292351"/>
                <a:ext cx="74613" cy="76200"/>
              </a:xfrm>
              <a:prstGeom prst="ellips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6" name="Freeform 45">
                <a:extLst>
                  <a:ext uri="{FF2B5EF4-FFF2-40B4-BE49-F238E27FC236}">
                    <a16:creationId xmlns:a16="http://schemas.microsoft.com/office/drawing/2014/main" id="{DF8FD974-998C-45B6-9527-FA2D9500B9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5926" y="2368551"/>
                <a:ext cx="134938" cy="74613"/>
              </a:xfrm>
              <a:custGeom>
                <a:avLst/>
                <a:gdLst>
                  <a:gd name="T0" fmla="*/ 18 w 36"/>
                  <a:gd name="T1" fmla="*/ 0 h 20"/>
                  <a:gd name="T2" fmla="*/ 0 w 36"/>
                  <a:gd name="T3" fmla="*/ 20 h 20"/>
                  <a:gd name="T4" fmla="*/ 36 w 36"/>
                  <a:gd name="T5" fmla="*/ 20 h 20"/>
                  <a:gd name="T6" fmla="*/ 18 w 36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0">
                    <a:moveTo>
                      <a:pt x="18" y="0"/>
                    </a:moveTo>
                    <a:cubicBezTo>
                      <a:pt x="11" y="0"/>
                      <a:pt x="0" y="5"/>
                      <a:pt x="0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5"/>
                      <a:pt x="25" y="0"/>
                      <a:pt x="18" y="0"/>
                    </a:cubicBezTo>
                    <a:close/>
                  </a:path>
                </a:pathLst>
              </a:cu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5251B32-28D5-4A9B-B51B-1CECB71F471C}"/>
                </a:ext>
              </a:extLst>
            </p:cNvPr>
            <p:cNvGrpSpPr/>
            <p:nvPr/>
          </p:nvGrpSpPr>
          <p:grpSpPr>
            <a:xfrm>
              <a:off x="-954720" y="1413413"/>
              <a:ext cx="410253" cy="555497"/>
              <a:chOff x="4886326" y="2173289"/>
              <a:chExt cx="255588" cy="346075"/>
            </a:xfrm>
          </p:grpSpPr>
          <p:sp>
            <p:nvSpPr>
              <p:cNvPr id="380" name="Freeform 46">
                <a:extLst>
                  <a:ext uri="{FF2B5EF4-FFF2-40B4-BE49-F238E27FC236}">
                    <a16:creationId xmlns:a16="http://schemas.microsoft.com/office/drawing/2014/main" id="{845B202E-C4FF-453A-9F99-5A73214ACF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6488" y="2203451"/>
                <a:ext cx="180975" cy="30163"/>
              </a:xfrm>
              <a:custGeom>
                <a:avLst/>
                <a:gdLst>
                  <a:gd name="T0" fmla="*/ 0 w 114"/>
                  <a:gd name="T1" fmla="*/ 0 h 19"/>
                  <a:gd name="T2" fmla="*/ 114 w 114"/>
                  <a:gd name="T3" fmla="*/ 0 h 19"/>
                  <a:gd name="T4" fmla="*/ 114 w 114"/>
                  <a:gd name="T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4" h="19">
                    <a:moveTo>
                      <a:pt x="0" y="0"/>
                    </a:moveTo>
                    <a:lnTo>
                      <a:pt x="114" y="0"/>
                    </a:lnTo>
                    <a:lnTo>
                      <a:pt x="114" y="19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1" name="Freeform 47">
                <a:extLst>
                  <a:ext uri="{FF2B5EF4-FFF2-40B4-BE49-F238E27FC236}">
                    <a16:creationId xmlns:a16="http://schemas.microsoft.com/office/drawing/2014/main" id="{E059EF00-0FDC-463F-BADE-FC4A0386E2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6326" y="2173289"/>
                <a:ext cx="255588" cy="346075"/>
              </a:xfrm>
              <a:custGeom>
                <a:avLst/>
                <a:gdLst>
                  <a:gd name="T0" fmla="*/ 64 w 68"/>
                  <a:gd name="T1" fmla="*/ 16 h 92"/>
                  <a:gd name="T2" fmla="*/ 64 w 68"/>
                  <a:gd name="T3" fmla="*/ 0 h 92"/>
                  <a:gd name="T4" fmla="*/ 8 w 68"/>
                  <a:gd name="T5" fmla="*/ 0 h 92"/>
                  <a:gd name="T6" fmla="*/ 0 w 68"/>
                  <a:gd name="T7" fmla="*/ 8 h 92"/>
                  <a:gd name="T8" fmla="*/ 8 w 68"/>
                  <a:gd name="T9" fmla="*/ 16 h 92"/>
                  <a:gd name="T10" fmla="*/ 68 w 68"/>
                  <a:gd name="T11" fmla="*/ 16 h 92"/>
                  <a:gd name="T12" fmla="*/ 68 w 68"/>
                  <a:gd name="T13" fmla="*/ 92 h 92"/>
                  <a:gd name="T14" fmla="*/ 8 w 68"/>
                  <a:gd name="T15" fmla="*/ 92 h 92"/>
                  <a:gd name="T16" fmla="*/ 0 w 68"/>
                  <a:gd name="T17" fmla="*/ 84 h 92"/>
                  <a:gd name="T18" fmla="*/ 0 w 68"/>
                  <a:gd name="T19" fmla="*/ 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" h="92">
                    <a:moveTo>
                      <a:pt x="64" y="16"/>
                    </a:moveTo>
                    <a:cubicBezTo>
                      <a:pt x="64" y="0"/>
                      <a:pt x="64" y="0"/>
                      <a:pt x="6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4" y="92"/>
                      <a:pt x="0" y="88"/>
                      <a:pt x="0" y="84"/>
                    </a:cubicBezTo>
                    <a:cubicBezTo>
                      <a:pt x="0" y="8"/>
                      <a:pt x="0" y="8"/>
                      <a:pt x="0" y="8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2" name="Freeform 48">
                <a:extLst>
                  <a:ext uri="{FF2B5EF4-FFF2-40B4-BE49-F238E27FC236}">
                    <a16:creationId xmlns:a16="http://schemas.microsoft.com/office/drawing/2014/main" id="{ED0BC0E4-E456-46FE-A082-A4FA1AEA8A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4426" y="2286001"/>
                <a:ext cx="179388" cy="173038"/>
              </a:xfrm>
              <a:custGeom>
                <a:avLst/>
                <a:gdLst>
                  <a:gd name="T0" fmla="*/ 57 w 113"/>
                  <a:gd name="T1" fmla="*/ 0 h 109"/>
                  <a:gd name="T2" fmla="*/ 71 w 113"/>
                  <a:gd name="T3" fmla="*/ 42 h 109"/>
                  <a:gd name="T4" fmla="*/ 113 w 113"/>
                  <a:gd name="T5" fmla="*/ 42 h 109"/>
                  <a:gd name="T6" fmla="*/ 80 w 113"/>
                  <a:gd name="T7" fmla="*/ 66 h 109"/>
                  <a:gd name="T8" fmla="*/ 94 w 113"/>
                  <a:gd name="T9" fmla="*/ 109 h 109"/>
                  <a:gd name="T10" fmla="*/ 57 w 113"/>
                  <a:gd name="T11" fmla="*/ 85 h 109"/>
                  <a:gd name="T12" fmla="*/ 19 w 113"/>
                  <a:gd name="T13" fmla="*/ 109 h 109"/>
                  <a:gd name="T14" fmla="*/ 33 w 113"/>
                  <a:gd name="T15" fmla="*/ 66 h 109"/>
                  <a:gd name="T16" fmla="*/ 0 w 113"/>
                  <a:gd name="T17" fmla="*/ 42 h 109"/>
                  <a:gd name="T18" fmla="*/ 42 w 113"/>
                  <a:gd name="T19" fmla="*/ 42 h 109"/>
                  <a:gd name="T20" fmla="*/ 57 w 113"/>
                  <a:gd name="T21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109">
                    <a:moveTo>
                      <a:pt x="57" y="0"/>
                    </a:moveTo>
                    <a:lnTo>
                      <a:pt x="71" y="42"/>
                    </a:lnTo>
                    <a:lnTo>
                      <a:pt x="113" y="42"/>
                    </a:lnTo>
                    <a:lnTo>
                      <a:pt x="80" y="66"/>
                    </a:lnTo>
                    <a:lnTo>
                      <a:pt x="94" y="109"/>
                    </a:lnTo>
                    <a:lnTo>
                      <a:pt x="57" y="85"/>
                    </a:lnTo>
                    <a:lnTo>
                      <a:pt x="19" y="109"/>
                    </a:lnTo>
                    <a:lnTo>
                      <a:pt x="33" y="66"/>
                    </a:lnTo>
                    <a:lnTo>
                      <a:pt x="0" y="42"/>
                    </a:lnTo>
                    <a:lnTo>
                      <a:pt x="42" y="42"/>
                    </a:lnTo>
                    <a:lnTo>
                      <a:pt x="57" y="0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B4D1CC1-C1EF-4366-8980-B532EA625712}"/>
                </a:ext>
              </a:extLst>
            </p:cNvPr>
            <p:cNvGrpSpPr/>
            <p:nvPr/>
          </p:nvGrpSpPr>
          <p:grpSpPr>
            <a:xfrm>
              <a:off x="202142" y="1413413"/>
              <a:ext cx="410253" cy="555497"/>
              <a:chOff x="5607051" y="2173289"/>
              <a:chExt cx="255588" cy="346075"/>
            </a:xfrm>
          </p:grpSpPr>
          <p:sp>
            <p:nvSpPr>
              <p:cNvPr id="377" name="Freeform 49">
                <a:extLst>
                  <a:ext uri="{FF2B5EF4-FFF2-40B4-BE49-F238E27FC236}">
                    <a16:creationId xmlns:a16="http://schemas.microsoft.com/office/drawing/2014/main" id="{C013F426-3499-4F70-BF48-966B4F023D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7701" y="2217739"/>
                <a:ext cx="90488" cy="180975"/>
              </a:xfrm>
              <a:custGeom>
                <a:avLst/>
                <a:gdLst>
                  <a:gd name="T0" fmla="*/ 57 w 57"/>
                  <a:gd name="T1" fmla="*/ 114 h 114"/>
                  <a:gd name="T2" fmla="*/ 29 w 57"/>
                  <a:gd name="T3" fmla="*/ 85 h 114"/>
                  <a:gd name="T4" fmla="*/ 0 w 57"/>
                  <a:gd name="T5" fmla="*/ 114 h 114"/>
                  <a:gd name="T6" fmla="*/ 0 w 57"/>
                  <a:gd name="T7" fmla="*/ 0 h 114"/>
                  <a:gd name="T8" fmla="*/ 57 w 57"/>
                  <a:gd name="T9" fmla="*/ 0 h 114"/>
                  <a:gd name="T10" fmla="*/ 57 w 57"/>
                  <a:gd name="T11" fmla="*/ 11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" h="114">
                    <a:moveTo>
                      <a:pt x="57" y="114"/>
                    </a:moveTo>
                    <a:lnTo>
                      <a:pt x="29" y="85"/>
                    </a:lnTo>
                    <a:lnTo>
                      <a:pt x="0" y="114"/>
                    </a:lnTo>
                    <a:lnTo>
                      <a:pt x="0" y="0"/>
                    </a:lnTo>
                    <a:lnTo>
                      <a:pt x="57" y="0"/>
                    </a:lnTo>
                    <a:lnTo>
                      <a:pt x="57" y="114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8" name="Freeform 50">
                <a:extLst>
                  <a:ext uri="{FF2B5EF4-FFF2-40B4-BE49-F238E27FC236}">
                    <a16:creationId xmlns:a16="http://schemas.microsoft.com/office/drawing/2014/main" id="{09F11B1E-DE1A-4B12-9B48-C1A659DA22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7051" y="2203451"/>
                <a:ext cx="255588" cy="315913"/>
              </a:xfrm>
              <a:custGeom>
                <a:avLst/>
                <a:gdLst>
                  <a:gd name="T0" fmla="*/ 56 w 68"/>
                  <a:gd name="T1" fmla="*/ 8 h 84"/>
                  <a:gd name="T2" fmla="*/ 68 w 68"/>
                  <a:gd name="T3" fmla="*/ 8 h 84"/>
                  <a:gd name="T4" fmla="*/ 68 w 68"/>
                  <a:gd name="T5" fmla="*/ 84 h 84"/>
                  <a:gd name="T6" fmla="*/ 8 w 68"/>
                  <a:gd name="T7" fmla="*/ 84 h 84"/>
                  <a:gd name="T8" fmla="*/ 0 w 68"/>
                  <a:gd name="T9" fmla="*/ 76 h 84"/>
                  <a:gd name="T10" fmla="*/ 0 w 68"/>
                  <a:gd name="T11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84">
                    <a:moveTo>
                      <a:pt x="56" y="8"/>
                    </a:moveTo>
                    <a:cubicBezTo>
                      <a:pt x="68" y="8"/>
                      <a:pt x="68" y="8"/>
                      <a:pt x="68" y="8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0"/>
                      <a:pt x="0" y="7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9" name="Freeform 51">
                <a:extLst>
                  <a:ext uri="{FF2B5EF4-FFF2-40B4-BE49-F238E27FC236}">
                    <a16:creationId xmlns:a16="http://schemas.microsoft.com/office/drawing/2014/main" id="{4B678318-997B-4B95-A13A-2735BCD161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7051" y="2173289"/>
                <a:ext cx="241300" cy="60325"/>
              </a:xfrm>
              <a:custGeom>
                <a:avLst/>
                <a:gdLst>
                  <a:gd name="T0" fmla="*/ 64 w 64"/>
                  <a:gd name="T1" fmla="*/ 16 h 16"/>
                  <a:gd name="T2" fmla="*/ 64 w 64"/>
                  <a:gd name="T3" fmla="*/ 0 h 16"/>
                  <a:gd name="T4" fmla="*/ 8 w 64"/>
                  <a:gd name="T5" fmla="*/ 0 h 16"/>
                  <a:gd name="T6" fmla="*/ 0 w 64"/>
                  <a:gd name="T7" fmla="*/ 8 h 16"/>
                  <a:gd name="T8" fmla="*/ 8 w 64"/>
                  <a:gd name="T9" fmla="*/ 16 h 16"/>
                  <a:gd name="T10" fmla="*/ 32 w 64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16">
                    <a:moveTo>
                      <a:pt x="64" y="16"/>
                    </a:moveTo>
                    <a:cubicBezTo>
                      <a:pt x="64" y="0"/>
                      <a:pt x="64" y="0"/>
                      <a:pt x="6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32" y="16"/>
                      <a:pt x="32" y="16"/>
                      <a:pt x="32" y="16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22509F3-7775-4011-BDF4-469D59BFF08D}"/>
                </a:ext>
              </a:extLst>
            </p:cNvPr>
            <p:cNvGrpSpPr/>
            <p:nvPr/>
          </p:nvGrpSpPr>
          <p:grpSpPr>
            <a:xfrm>
              <a:off x="3603926" y="4914575"/>
              <a:ext cx="555497" cy="507083"/>
              <a:chOff x="7726363" y="4354514"/>
              <a:chExt cx="346075" cy="315913"/>
            </a:xfrm>
          </p:grpSpPr>
          <p:sp>
            <p:nvSpPr>
              <p:cNvPr id="374" name="Freeform 52">
                <a:extLst>
                  <a:ext uri="{FF2B5EF4-FFF2-40B4-BE49-F238E27FC236}">
                    <a16:creationId xmlns:a16="http://schemas.microsoft.com/office/drawing/2014/main" id="{CB65408A-3284-4D06-8746-609C106E7B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6363" y="4354514"/>
                <a:ext cx="346075" cy="90488"/>
              </a:xfrm>
              <a:custGeom>
                <a:avLst/>
                <a:gdLst>
                  <a:gd name="T0" fmla="*/ 104 w 218"/>
                  <a:gd name="T1" fmla="*/ 57 h 57"/>
                  <a:gd name="T2" fmla="*/ 0 w 218"/>
                  <a:gd name="T3" fmla="*/ 28 h 57"/>
                  <a:gd name="T4" fmla="*/ 109 w 218"/>
                  <a:gd name="T5" fmla="*/ 0 h 57"/>
                  <a:gd name="T6" fmla="*/ 218 w 218"/>
                  <a:gd name="T7" fmla="*/ 28 h 57"/>
                  <a:gd name="T8" fmla="*/ 104 w 218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8" h="57">
                    <a:moveTo>
                      <a:pt x="104" y="57"/>
                    </a:moveTo>
                    <a:lnTo>
                      <a:pt x="0" y="28"/>
                    </a:lnTo>
                    <a:lnTo>
                      <a:pt x="109" y="0"/>
                    </a:lnTo>
                    <a:lnTo>
                      <a:pt x="218" y="28"/>
                    </a:lnTo>
                    <a:lnTo>
                      <a:pt x="104" y="57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5" name="Freeform 53">
                <a:extLst>
                  <a:ext uri="{FF2B5EF4-FFF2-40B4-BE49-F238E27FC236}">
                    <a16:creationId xmlns:a16="http://schemas.microsoft.com/office/drawing/2014/main" id="{03232A29-B384-4C8B-96C2-68BDEFB952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6363" y="4398964"/>
                <a:ext cx="346075" cy="271463"/>
              </a:xfrm>
              <a:custGeom>
                <a:avLst/>
                <a:gdLst>
                  <a:gd name="T0" fmla="*/ 218 w 218"/>
                  <a:gd name="T1" fmla="*/ 0 h 171"/>
                  <a:gd name="T2" fmla="*/ 218 w 218"/>
                  <a:gd name="T3" fmla="*/ 133 h 171"/>
                  <a:gd name="T4" fmla="*/ 104 w 218"/>
                  <a:gd name="T5" fmla="*/ 171 h 171"/>
                  <a:gd name="T6" fmla="*/ 0 w 218"/>
                  <a:gd name="T7" fmla="*/ 133 h 171"/>
                  <a:gd name="T8" fmla="*/ 0 w 218"/>
                  <a:gd name="T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8" h="171">
                    <a:moveTo>
                      <a:pt x="218" y="0"/>
                    </a:moveTo>
                    <a:lnTo>
                      <a:pt x="218" y="133"/>
                    </a:lnTo>
                    <a:lnTo>
                      <a:pt x="104" y="171"/>
                    </a:lnTo>
                    <a:lnTo>
                      <a:pt x="0" y="133"/>
                    </a:lnTo>
                    <a:lnTo>
                      <a:pt x="0" y="0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6" name="Line 54">
                <a:extLst>
                  <a:ext uri="{FF2B5EF4-FFF2-40B4-BE49-F238E27FC236}">
                    <a16:creationId xmlns:a16="http://schemas.microsoft.com/office/drawing/2014/main" id="{DD8EC748-2A21-487E-8FCF-E6A61B5CE9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91463" y="4445001"/>
                <a:ext cx="0" cy="22542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B9D1B7A-81AF-4C9D-A322-2EF77CA35F56}"/>
                </a:ext>
              </a:extLst>
            </p:cNvPr>
            <p:cNvGrpSpPr/>
            <p:nvPr/>
          </p:nvGrpSpPr>
          <p:grpSpPr>
            <a:xfrm>
              <a:off x="5920198" y="4889094"/>
              <a:ext cx="530016" cy="555497"/>
              <a:chOff x="9169401" y="4338639"/>
              <a:chExt cx="330200" cy="346075"/>
            </a:xfrm>
          </p:grpSpPr>
          <p:sp>
            <p:nvSpPr>
              <p:cNvPr id="365" name="Freeform 55">
                <a:extLst>
                  <a:ext uri="{FF2B5EF4-FFF2-40B4-BE49-F238E27FC236}">
                    <a16:creationId xmlns:a16="http://schemas.microsoft.com/office/drawing/2014/main" id="{29EE9BDF-18F1-4734-AA33-017681381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4176" y="4362451"/>
                <a:ext cx="150813" cy="127000"/>
              </a:xfrm>
              <a:custGeom>
                <a:avLst/>
                <a:gdLst>
                  <a:gd name="T0" fmla="*/ 47 w 95"/>
                  <a:gd name="T1" fmla="*/ 80 h 80"/>
                  <a:gd name="T2" fmla="*/ 95 w 95"/>
                  <a:gd name="T3" fmla="*/ 61 h 80"/>
                  <a:gd name="T4" fmla="*/ 95 w 95"/>
                  <a:gd name="T5" fmla="*/ 0 h 80"/>
                  <a:gd name="T6" fmla="*/ 47 w 95"/>
                  <a:gd name="T7" fmla="*/ 14 h 80"/>
                  <a:gd name="T8" fmla="*/ 0 w 95"/>
                  <a:gd name="T9" fmla="*/ 0 h 80"/>
                  <a:gd name="T10" fmla="*/ 0 w 95"/>
                  <a:gd name="T11" fmla="*/ 61 h 80"/>
                  <a:gd name="T12" fmla="*/ 47 w 95"/>
                  <a:gd name="T13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80">
                    <a:moveTo>
                      <a:pt x="47" y="80"/>
                    </a:moveTo>
                    <a:lnTo>
                      <a:pt x="95" y="61"/>
                    </a:lnTo>
                    <a:lnTo>
                      <a:pt x="95" y="0"/>
                    </a:lnTo>
                    <a:lnTo>
                      <a:pt x="47" y="14"/>
                    </a:lnTo>
                    <a:lnTo>
                      <a:pt x="0" y="0"/>
                    </a:lnTo>
                    <a:lnTo>
                      <a:pt x="0" y="61"/>
                    </a:lnTo>
                    <a:lnTo>
                      <a:pt x="47" y="80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6" name="Freeform 56">
                <a:extLst>
                  <a:ext uri="{FF2B5EF4-FFF2-40B4-BE49-F238E27FC236}">
                    <a16:creationId xmlns:a16="http://schemas.microsoft.com/office/drawing/2014/main" id="{926E1074-5408-4276-B4A5-0E012DCA7A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4176" y="4338639"/>
                <a:ext cx="150813" cy="23813"/>
              </a:xfrm>
              <a:custGeom>
                <a:avLst/>
                <a:gdLst>
                  <a:gd name="T0" fmla="*/ 95 w 95"/>
                  <a:gd name="T1" fmla="*/ 15 h 15"/>
                  <a:gd name="T2" fmla="*/ 47 w 95"/>
                  <a:gd name="T3" fmla="*/ 0 h 15"/>
                  <a:gd name="T4" fmla="*/ 0 w 95"/>
                  <a:gd name="T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5" h="15">
                    <a:moveTo>
                      <a:pt x="95" y="15"/>
                    </a:moveTo>
                    <a:lnTo>
                      <a:pt x="47" y="0"/>
                    </a:lnTo>
                    <a:lnTo>
                      <a:pt x="0" y="15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7" name="Line 57">
                <a:extLst>
                  <a:ext uri="{FF2B5EF4-FFF2-40B4-BE49-F238E27FC236}">
                    <a16:creationId xmlns:a16="http://schemas.microsoft.com/office/drawing/2014/main" id="{F7C4E25F-44FB-4B90-97D7-2E3658B2DF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48788" y="4384676"/>
                <a:ext cx="0" cy="10477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8" name="Freeform 58">
                <a:extLst>
                  <a:ext uri="{FF2B5EF4-FFF2-40B4-BE49-F238E27FC236}">
                    <a16:creationId xmlns:a16="http://schemas.microsoft.com/office/drawing/2014/main" id="{A7D7DEDF-83F1-4806-BFCD-D6B5F8B441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78951" y="4519614"/>
                <a:ext cx="120650" cy="98425"/>
              </a:xfrm>
              <a:custGeom>
                <a:avLst/>
                <a:gdLst>
                  <a:gd name="T0" fmla="*/ 38 w 76"/>
                  <a:gd name="T1" fmla="*/ 62 h 62"/>
                  <a:gd name="T2" fmla="*/ 76 w 76"/>
                  <a:gd name="T3" fmla="*/ 43 h 62"/>
                  <a:gd name="T4" fmla="*/ 76 w 76"/>
                  <a:gd name="T5" fmla="*/ 0 h 62"/>
                  <a:gd name="T6" fmla="*/ 38 w 76"/>
                  <a:gd name="T7" fmla="*/ 14 h 62"/>
                  <a:gd name="T8" fmla="*/ 0 w 76"/>
                  <a:gd name="T9" fmla="*/ 0 h 62"/>
                  <a:gd name="T10" fmla="*/ 0 w 76"/>
                  <a:gd name="T11" fmla="*/ 43 h 62"/>
                  <a:gd name="T12" fmla="*/ 38 w 76"/>
                  <a:gd name="T13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62">
                    <a:moveTo>
                      <a:pt x="38" y="62"/>
                    </a:moveTo>
                    <a:lnTo>
                      <a:pt x="76" y="43"/>
                    </a:lnTo>
                    <a:lnTo>
                      <a:pt x="76" y="0"/>
                    </a:lnTo>
                    <a:lnTo>
                      <a:pt x="38" y="14"/>
                    </a:lnTo>
                    <a:lnTo>
                      <a:pt x="0" y="0"/>
                    </a:lnTo>
                    <a:lnTo>
                      <a:pt x="0" y="43"/>
                    </a:lnTo>
                    <a:lnTo>
                      <a:pt x="38" y="62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9" name="Freeform 59">
                <a:extLst>
                  <a:ext uri="{FF2B5EF4-FFF2-40B4-BE49-F238E27FC236}">
                    <a16:creationId xmlns:a16="http://schemas.microsoft.com/office/drawing/2014/main" id="{7FAA977F-325F-4564-A4BD-596B629E49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78951" y="4497389"/>
                <a:ext cx="120650" cy="22225"/>
              </a:xfrm>
              <a:custGeom>
                <a:avLst/>
                <a:gdLst>
                  <a:gd name="T0" fmla="*/ 76 w 76"/>
                  <a:gd name="T1" fmla="*/ 14 h 14"/>
                  <a:gd name="T2" fmla="*/ 38 w 76"/>
                  <a:gd name="T3" fmla="*/ 0 h 14"/>
                  <a:gd name="T4" fmla="*/ 0 w 76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6" h="14">
                    <a:moveTo>
                      <a:pt x="76" y="14"/>
                    </a:moveTo>
                    <a:lnTo>
                      <a:pt x="38" y="0"/>
                    </a:lnTo>
                    <a:lnTo>
                      <a:pt x="0" y="14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0" name="Line 60">
                <a:extLst>
                  <a:ext uri="{FF2B5EF4-FFF2-40B4-BE49-F238E27FC236}">
                    <a16:creationId xmlns:a16="http://schemas.microsoft.com/office/drawing/2014/main" id="{DB71CFAE-EB88-4AEA-A813-A6D2E807CD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439276" y="4541839"/>
                <a:ext cx="0" cy="7620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1" name="Freeform 61">
                <a:extLst>
                  <a:ext uri="{FF2B5EF4-FFF2-40B4-BE49-F238E27FC236}">
                    <a16:creationId xmlns:a16="http://schemas.microsoft.com/office/drawing/2014/main" id="{E5FCC0A9-E81F-419F-8D1C-666CCD43E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9401" y="4535489"/>
                <a:ext cx="179388" cy="149225"/>
              </a:xfrm>
              <a:custGeom>
                <a:avLst/>
                <a:gdLst>
                  <a:gd name="T0" fmla="*/ 56 w 113"/>
                  <a:gd name="T1" fmla="*/ 94 h 94"/>
                  <a:gd name="T2" fmla="*/ 113 w 113"/>
                  <a:gd name="T3" fmla="*/ 75 h 94"/>
                  <a:gd name="T4" fmla="*/ 113 w 113"/>
                  <a:gd name="T5" fmla="*/ 0 h 94"/>
                  <a:gd name="T6" fmla="*/ 56 w 113"/>
                  <a:gd name="T7" fmla="*/ 19 h 94"/>
                  <a:gd name="T8" fmla="*/ 0 w 113"/>
                  <a:gd name="T9" fmla="*/ 0 h 94"/>
                  <a:gd name="T10" fmla="*/ 0 w 113"/>
                  <a:gd name="T11" fmla="*/ 75 h 94"/>
                  <a:gd name="T12" fmla="*/ 56 w 113"/>
                  <a:gd name="T13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3" h="94">
                    <a:moveTo>
                      <a:pt x="56" y="94"/>
                    </a:moveTo>
                    <a:lnTo>
                      <a:pt x="113" y="75"/>
                    </a:lnTo>
                    <a:lnTo>
                      <a:pt x="113" y="0"/>
                    </a:lnTo>
                    <a:lnTo>
                      <a:pt x="56" y="19"/>
                    </a:lnTo>
                    <a:lnTo>
                      <a:pt x="0" y="0"/>
                    </a:lnTo>
                    <a:lnTo>
                      <a:pt x="0" y="75"/>
                    </a:lnTo>
                    <a:lnTo>
                      <a:pt x="56" y="94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2" name="Freeform 62">
                <a:extLst>
                  <a:ext uri="{FF2B5EF4-FFF2-40B4-BE49-F238E27FC236}">
                    <a16:creationId xmlns:a16="http://schemas.microsoft.com/office/drawing/2014/main" id="{D141894E-BE67-496E-A8BC-AB7901E8C8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9401" y="4505326"/>
                <a:ext cx="179388" cy="30163"/>
              </a:xfrm>
              <a:custGeom>
                <a:avLst/>
                <a:gdLst>
                  <a:gd name="T0" fmla="*/ 113 w 113"/>
                  <a:gd name="T1" fmla="*/ 19 h 19"/>
                  <a:gd name="T2" fmla="*/ 56 w 113"/>
                  <a:gd name="T3" fmla="*/ 0 h 19"/>
                  <a:gd name="T4" fmla="*/ 0 w 113"/>
                  <a:gd name="T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3" h="19">
                    <a:moveTo>
                      <a:pt x="113" y="19"/>
                    </a:moveTo>
                    <a:lnTo>
                      <a:pt x="56" y="0"/>
                    </a:lnTo>
                    <a:lnTo>
                      <a:pt x="0" y="19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3" name="Line 63">
                <a:extLst>
                  <a:ext uri="{FF2B5EF4-FFF2-40B4-BE49-F238E27FC236}">
                    <a16:creationId xmlns:a16="http://schemas.microsoft.com/office/drawing/2014/main" id="{C27C4FB4-97E0-4E6F-94D4-C71AF64BDA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258301" y="4565651"/>
                <a:ext cx="0" cy="119063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FFA2D83-1EA2-40B4-BA8A-784AF7F0F781}"/>
                </a:ext>
              </a:extLst>
            </p:cNvPr>
            <p:cNvGrpSpPr/>
            <p:nvPr/>
          </p:nvGrpSpPr>
          <p:grpSpPr>
            <a:xfrm>
              <a:off x="-2185479" y="6048503"/>
              <a:ext cx="532565" cy="532565"/>
              <a:chOff x="4119563" y="5060951"/>
              <a:chExt cx="331788" cy="331788"/>
            </a:xfrm>
          </p:grpSpPr>
          <p:sp>
            <p:nvSpPr>
              <p:cNvPr id="356" name="Rectangle 64">
                <a:extLst>
                  <a:ext uri="{FF2B5EF4-FFF2-40B4-BE49-F238E27FC236}">
                    <a16:creationId xmlns:a16="http://schemas.microsoft.com/office/drawing/2014/main" id="{3B5E68AF-65A3-40CA-A514-FBE891530C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0213" y="5060951"/>
                <a:ext cx="90488" cy="90488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7" name="Rectangle 65">
                <a:extLst>
                  <a:ext uri="{FF2B5EF4-FFF2-40B4-BE49-F238E27FC236}">
                    <a16:creationId xmlns:a16="http://schemas.microsoft.com/office/drawing/2014/main" id="{307640F8-6C56-412A-B066-D1D3EACEDE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19563" y="5060951"/>
                <a:ext cx="90488" cy="90488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8" name="Rectangle 66">
                <a:extLst>
                  <a:ext uri="{FF2B5EF4-FFF2-40B4-BE49-F238E27FC236}">
                    <a16:creationId xmlns:a16="http://schemas.microsoft.com/office/drawing/2014/main" id="{3E12C91E-6C7E-495D-98E8-61B5C53E2C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0863" y="5060951"/>
                <a:ext cx="90488" cy="90488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9" name="Rectangle 67">
                <a:extLst>
                  <a:ext uri="{FF2B5EF4-FFF2-40B4-BE49-F238E27FC236}">
                    <a16:creationId xmlns:a16="http://schemas.microsoft.com/office/drawing/2014/main" id="{07E02DC2-00B2-40BC-A28D-8C8FE592D8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0213" y="5181601"/>
                <a:ext cx="90488" cy="90488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0" name="Rectangle 68">
                <a:extLst>
                  <a:ext uri="{FF2B5EF4-FFF2-40B4-BE49-F238E27FC236}">
                    <a16:creationId xmlns:a16="http://schemas.microsoft.com/office/drawing/2014/main" id="{6A7F346F-31C8-418F-9C71-ACC5940CFF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19563" y="5181601"/>
                <a:ext cx="90488" cy="90488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1" name="Rectangle 69">
                <a:extLst>
                  <a:ext uri="{FF2B5EF4-FFF2-40B4-BE49-F238E27FC236}">
                    <a16:creationId xmlns:a16="http://schemas.microsoft.com/office/drawing/2014/main" id="{C22B7614-BD5B-4AA4-B3BA-9298B66550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0863" y="5181601"/>
                <a:ext cx="90488" cy="90488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2" name="Rectangle 70">
                <a:extLst>
                  <a:ext uri="{FF2B5EF4-FFF2-40B4-BE49-F238E27FC236}">
                    <a16:creationId xmlns:a16="http://schemas.microsoft.com/office/drawing/2014/main" id="{42BEF3EA-5414-4FAD-B390-105A76043E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0213" y="5302251"/>
                <a:ext cx="90488" cy="90488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3" name="Rectangle 71">
                <a:extLst>
                  <a:ext uri="{FF2B5EF4-FFF2-40B4-BE49-F238E27FC236}">
                    <a16:creationId xmlns:a16="http://schemas.microsoft.com/office/drawing/2014/main" id="{F07F5669-3E05-4C83-8854-733F686655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19563" y="5302251"/>
                <a:ext cx="90488" cy="90488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4" name="Rectangle 72">
                <a:extLst>
                  <a:ext uri="{FF2B5EF4-FFF2-40B4-BE49-F238E27FC236}">
                    <a16:creationId xmlns:a16="http://schemas.microsoft.com/office/drawing/2014/main" id="{39DD5FF6-E0A1-47AF-A832-F4CF606056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0863" y="5302251"/>
                <a:ext cx="90488" cy="90488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0D375BEC-DEA8-4CBF-A083-ACBAE066BDC0}"/>
                </a:ext>
              </a:extLst>
            </p:cNvPr>
            <p:cNvGrpSpPr/>
            <p:nvPr/>
          </p:nvGrpSpPr>
          <p:grpSpPr>
            <a:xfrm>
              <a:off x="-1026068" y="6048503"/>
              <a:ext cx="552948" cy="555497"/>
              <a:chOff x="4841876" y="5060951"/>
              <a:chExt cx="344487" cy="346075"/>
            </a:xfrm>
          </p:grpSpPr>
          <p:sp>
            <p:nvSpPr>
              <p:cNvPr id="352" name="Rectangle 73">
                <a:extLst>
                  <a:ext uri="{FF2B5EF4-FFF2-40B4-BE49-F238E27FC236}">
                    <a16:creationId xmlns:a16="http://schemas.microsoft.com/office/drawing/2014/main" id="{E5F39311-C570-400E-A2C2-AE885A63E9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1876" y="5060951"/>
                <a:ext cx="149225" cy="15081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3" name="Rectangle 74">
                <a:extLst>
                  <a:ext uri="{FF2B5EF4-FFF2-40B4-BE49-F238E27FC236}">
                    <a16:creationId xmlns:a16="http://schemas.microsoft.com/office/drawing/2014/main" id="{BAC0FA1C-A390-46E2-B746-AB9CCE8383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7138" y="5060951"/>
                <a:ext cx="149225" cy="15081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4" name="Rectangle 75">
                <a:extLst>
                  <a:ext uri="{FF2B5EF4-FFF2-40B4-BE49-F238E27FC236}">
                    <a16:creationId xmlns:a16="http://schemas.microsoft.com/office/drawing/2014/main" id="{B4AB132F-A79D-417F-9BF1-CD4DFC2B7B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1876" y="5257801"/>
                <a:ext cx="149225" cy="149225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5" name="Rectangle 76">
                <a:extLst>
                  <a:ext uri="{FF2B5EF4-FFF2-40B4-BE49-F238E27FC236}">
                    <a16:creationId xmlns:a16="http://schemas.microsoft.com/office/drawing/2014/main" id="{2A08F2C7-5C87-4B2D-BBEA-B271D7AC5E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7138" y="5257801"/>
                <a:ext cx="149225" cy="149225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CF53FC5-2BF2-42EA-8188-8A7575D45F27}"/>
                </a:ext>
              </a:extLst>
            </p:cNvPr>
            <p:cNvGrpSpPr/>
            <p:nvPr/>
          </p:nvGrpSpPr>
          <p:grpSpPr>
            <a:xfrm>
              <a:off x="-4499202" y="6073984"/>
              <a:ext cx="555497" cy="507083"/>
              <a:chOff x="2678113" y="5076826"/>
              <a:chExt cx="346075" cy="315913"/>
            </a:xfrm>
          </p:grpSpPr>
          <p:sp>
            <p:nvSpPr>
              <p:cNvPr id="349" name="Rectangle 77">
                <a:extLst>
                  <a:ext uri="{FF2B5EF4-FFF2-40B4-BE49-F238E27FC236}">
                    <a16:creationId xmlns:a16="http://schemas.microsoft.com/office/drawing/2014/main" id="{3D9C26E8-8462-419E-A934-B223706E9D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8113" y="5076826"/>
                <a:ext cx="346075" cy="7461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0" name="Rectangle 78">
                <a:extLst>
                  <a:ext uri="{FF2B5EF4-FFF2-40B4-BE49-F238E27FC236}">
                    <a16:creationId xmlns:a16="http://schemas.microsoft.com/office/drawing/2014/main" id="{9EB074CA-38EB-468B-AFD1-CF7BD60843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8113" y="5197476"/>
                <a:ext cx="346075" cy="7461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1" name="Rectangle 79">
                <a:extLst>
                  <a:ext uri="{FF2B5EF4-FFF2-40B4-BE49-F238E27FC236}">
                    <a16:creationId xmlns:a16="http://schemas.microsoft.com/office/drawing/2014/main" id="{9ED65890-6D13-474D-AD22-347AE472C6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8113" y="5316539"/>
                <a:ext cx="346075" cy="76200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F0B81EE-D1CB-41E5-929F-7E78F8C2869C}"/>
                </a:ext>
              </a:extLst>
            </p:cNvPr>
            <p:cNvGrpSpPr/>
            <p:nvPr/>
          </p:nvGrpSpPr>
          <p:grpSpPr>
            <a:xfrm>
              <a:off x="-3342340" y="6073984"/>
              <a:ext cx="555497" cy="507083"/>
              <a:chOff x="3398838" y="5076826"/>
              <a:chExt cx="346075" cy="315913"/>
            </a:xfrm>
          </p:grpSpPr>
          <p:sp>
            <p:nvSpPr>
              <p:cNvPr id="343" name="Rectangle 80">
                <a:extLst>
                  <a:ext uri="{FF2B5EF4-FFF2-40B4-BE49-F238E27FC236}">
                    <a16:creationId xmlns:a16="http://schemas.microsoft.com/office/drawing/2014/main" id="{6D6B22D9-4C71-485D-8673-6EE8F143A1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9488" y="5076826"/>
                <a:ext cx="225425" cy="7461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4" name="Rectangle 81">
                <a:extLst>
                  <a:ext uri="{FF2B5EF4-FFF2-40B4-BE49-F238E27FC236}">
                    <a16:creationId xmlns:a16="http://schemas.microsoft.com/office/drawing/2014/main" id="{D7CFABD9-B665-4757-8F70-B27ED980B7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9488" y="5197476"/>
                <a:ext cx="225425" cy="7461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5" name="Rectangle 82">
                <a:extLst>
                  <a:ext uri="{FF2B5EF4-FFF2-40B4-BE49-F238E27FC236}">
                    <a16:creationId xmlns:a16="http://schemas.microsoft.com/office/drawing/2014/main" id="{034C5664-0FEA-4D0D-A7AF-05A1A4389F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9488" y="5316539"/>
                <a:ext cx="225425" cy="76200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6" name="Rectangle 83">
                <a:extLst>
                  <a:ext uri="{FF2B5EF4-FFF2-40B4-BE49-F238E27FC236}">
                    <a16:creationId xmlns:a16="http://schemas.microsoft.com/office/drawing/2014/main" id="{4E5B2BED-F579-4F8E-85B5-4CDD73615D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8838" y="5076826"/>
                <a:ext cx="74613" cy="7461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7" name="Rectangle 84">
                <a:extLst>
                  <a:ext uri="{FF2B5EF4-FFF2-40B4-BE49-F238E27FC236}">
                    <a16:creationId xmlns:a16="http://schemas.microsoft.com/office/drawing/2014/main" id="{0E1CF2C6-FEE9-4E96-8872-AA31C13C3D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8838" y="5197476"/>
                <a:ext cx="74613" cy="7461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8" name="Rectangle 85">
                <a:extLst>
                  <a:ext uri="{FF2B5EF4-FFF2-40B4-BE49-F238E27FC236}">
                    <a16:creationId xmlns:a16="http://schemas.microsoft.com/office/drawing/2014/main" id="{0EDAE96E-1C59-4AB6-9789-660C3E23FF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8838" y="5316539"/>
                <a:ext cx="74613" cy="76200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sp>
          <p:nvSpPr>
            <p:cNvPr id="25" name="Freeform 86">
              <a:extLst>
                <a:ext uri="{FF2B5EF4-FFF2-40B4-BE49-F238E27FC236}">
                  <a16:creationId xmlns:a16="http://schemas.microsoft.com/office/drawing/2014/main" id="{9169898E-89EA-4145-997C-1062F1E11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793" y="4889094"/>
              <a:ext cx="555497" cy="555497"/>
            </a:xfrm>
            <a:custGeom>
              <a:avLst/>
              <a:gdLst>
                <a:gd name="T0" fmla="*/ 218 w 218"/>
                <a:gd name="T1" fmla="*/ 0 h 218"/>
                <a:gd name="T2" fmla="*/ 0 w 218"/>
                <a:gd name="T3" fmla="*/ 0 h 218"/>
                <a:gd name="T4" fmla="*/ 95 w 218"/>
                <a:gd name="T5" fmla="*/ 114 h 218"/>
                <a:gd name="T6" fmla="*/ 95 w 218"/>
                <a:gd name="T7" fmla="*/ 218 h 218"/>
                <a:gd name="T8" fmla="*/ 123 w 218"/>
                <a:gd name="T9" fmla="*/ 190 h 218"/>
                <a:gd name="T10" fmla="*/ 123 w 218"/>
                <a:gd name="T11" fmla="*/ 114 h 218"/>
                <a:gd name="T12" fmla="*/ 218 w 218"/>
                <a:gd name="T13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218">
                  <a:moveTo>
                    <a:pt x="218" y="0"/>
                  </a:moveTo>
                  <a:lnTo>
                    <a:pt x="0" y="0"/>
                  </a:lnTo>
                  <a:lnTo>
                    <a:pt x="95" y="114"/>
                  </a:lnTo>
                  <a:lnTo>
                    <a:pt x="95" y="218"/>
                  </a:lnTo>
                  <a:lnTo>
                    <a:pt x="123" y="190"/>
                  </a:lnTo>
                  <a:lnTo>
                    <a:pt x="123" y="114"/>
                  </a:lnTo>
                  <a:lnTo>
                    <a:pt x="218" y="0"/>
                  </a:lnTo>
                  <a:close/>
                </a:path>
              </a:pathLst>
            </a:custGeom>
            <a:noFill/>
            <a:ln w="14288" cap="rnd">
              <a:solidFill>
                <a:schemeClr val="tx2">
                  <a:lumMod val="10000"/>
                  <a:lumOff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4CE72CE-9237-4AC3-BC51-B49AED744D96}"/>
                </a:ext>
              </a:extLst>
            </p:cNvPr>
            <p:cNvGrpSpPr/>
            <p:nvPr/>
          </p:nvGrpSpPr>
          <p:grpSpPr>
            <a:xfrm>
              <a:off x="2447064" y="4889094"/>
              <a:ext cx="552950" cy="555497"/>
              <a:chOff x="7005638" y="4338639"/>
              <a:chExt cx="344488" cy="346075"/>
            </a:xfrm>
          </p:grpSpPr>
          <p:sp>
            <p:nvSpPr>
              <p:cNvPr id="336" name="Freeform 87">
                <a:extLst>
                  <a:ext uri="{FF2B5EF4-FFF2-40B4-BE49-F238E27FC236}">
                    <a16:creationId xmlns:a16="http://schemas.microsoft.com/office/drawing/2014/main" id="{EC7BFF43-D1F1-4CF5-944B-BA3E7E4C8F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5638" y="4338639"/>
                <a:ext cx="269875" cy="233363"/>
              </a:xfrm>
              <a:custGeom>
                <a:avLst/>
                <a:gdLst>
                  <a:gd name="T0" fmla="*/ 170 w 170"/>
                  <a:gd name="T1" fmla="*/ 0 h 147"/>
                  <a:gd name="T2" fmla="*/ 0 w 170"/>
                  <a:gd name="T3" fmla="*/ 0 h 147"/>
                  <a:gd name="T4" fmla="*/ 75 w 170"/>
                  <a:gd name="T5" fmla="*/ 76 h 147"/>
                  <a:gd name="T6" fmla="*/ 75 w 170"/>
                  <a:gd name="T7" fmla="*/ 147 h 147"/>
                  <a:gd name="T8" fmla="*/ 94 w 170"/>
                  <a:gd name="T9" fmla="*/ 128 h 147"/>
                  <a:gd name="T10" fmla="*/ 94 w 170"/>
                  <a:gd name="T11" fmla="*/ 76 h 147"/>
                  <a:gd name="T12" fmla="*/ 170 w 170"/>
                  <a:gd name="T13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47">
                    <a:moveTo>
                      <a:pt x="170" y="0"/>
                    </a:moveTo>
                    <a:lnTo>
                      <a:pt x="0" y="0"/>
                    </a:lnTo>
                    <a:lnTo>
                      <a:pt x="75" y="76"/>
                    </a:lnTo>
                    <a:lnTo>
                      <a:pt x="75" y="147"/>
                    </a:lnTo>
                    <a:lnTo>
                      <a:pt x="94" y="128"/>
                    </a:lnTo>
                    <a:lnTo>
                      <a:pt x="94" y="76"/>
                    </a:lnTo>
                    <a:lnTo>
                      <a:pt x="170" y="0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7" name="Line 88">
                <a:extLst>
                  <a:ext uri="{FF2B5EF4-FFF2-40B4-BE49-F238E27FC236}">
                    <a16:creationId xmlns:a16="http://schemas.microsoft.com/office/drawing/2014/main" id="{B7C83BAB-1AAB-4D70-8767-9D0C7BD116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1226" y="4535489"/>
                <a:ext cx="58738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8" name="Line 89">
                <a:extLst>
                  <a:ext uri="{FF2B5EF4-FFF2-40B4-BE49-F238E27FC236}">
                    <a16:creationId xmlns:a16="http://schemas.microsoft.com/office/drawing/2014/main" id="{ED4FA961-A8AB-4499-8B4C-5C3DE77974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31063" y="4565651"/>
                <a:ext cx="88900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9" name="Line 90">
                <a:extLst>
                  <a:ext uri="{FF2B5EF4-FFF2-40B4-BE49-F238E27FC236}">
                    <a16:creationId xmlns:a16="http://schemas.microsoft.com/office/drawing/2014/main" id="{2541E638-AC00-4EEC-9EA5-2648780841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31063" y="4595814"/>
                <a:ext cx="88900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0" name="Line 91">
                <a:extLst>
                  <a:ext uri="{FF2B5EF4-FFF2-40B4-BE49-F238E27FC236}">
                    <a16:creationId xmlns:a16="http://schemas.microsoft.com/office/drawing/2014/main" id="{529DAB18-905B-4C59-92FE-9D0A289639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31063" y="4624389"/>
                <a:ext cx="88900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1" name="Line 92">
                <a:extLst>
                  <a:ext uri="{FF2B5EF4-FFF2-40B4-BE49-F238E27FC236}">
                    <a16:creationId xmlns:a16="http://schemas.microsoft.com/office/drawing/2014/main" id="{B89BB87C-1BA7-407E-9D43-F2A677D882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31063" y="4654551"/>
                <a:ext cx="88900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2" name="Rectangle 93">
                <a:extLst>
                  <a:ext uri="{FF2B5EF4-FFF2-40B4-BE49-F238E27FC236}">
                    <a16:creationId xmlns:a16="http://schemas.microsoft.com/office/drawing/2014/main" id="{6A55F986-317A-46A4-B2B9-CA7970D2A2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0901" y="4505326"/>
                <a:ext cx="149225" cy="179388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4608CF9-EB43-47B2-AC47-4A87F829B2F4}"/>
                </a:ext>
              </a:extLst>
            </p:cNvPr>
            <p:cNvGrpSpPr/>
            <p:nvPr/>
          </p:nvGrpSpPr>
          <p:grpSpPr>
            <a:xfrm>
              <a:off x="-3342340" y="3729683"/>
              <a:ext cx="555497" cy="555499"/>
              <a:chOff x="3398838" y="3616326"/>
              <a:chExt cx="346075" cy="346076"/>
            </a:xfrm>
          </p:grpSpPr>
          <p:sp>
            <p:nvSpPr>
              <p:cNvPr id="327" name="Rectangle 94">
                <a:extLst>
                  <a:ext uri="{FF2B5EF4-FFF2-40B4-BE49-F238E27FC236}">
                    <a16:creationId xmlns:a16="http://schemas.microsoft.com/office/drawing/2014/main" id="{327707EB-0468-4FBE-9789-84FA380815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9163" y="3616326"/>
                <a:ext cx="90488" cy="346075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8" name="Rectangle 95">
                <a:extLst>
                  <a:ext uri="{FF2B5EF4-FFF2-40B4-BE49-F238E27FC236}">
                    <a16:creationId xmlns:a16="http://schemas.microsoft.com/office/drawing/2014/main" id="{9FC36F9E-B26C-4B9C-A05A-F2F90EE988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9651" y="3736976"/>
                <a:ext cx="90488" cy="225425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9" name="Line 96">
                <a:extLst>
                  <a:ext uri="{FF2B5EF4-FFF2-40B4-BE49-F238E27FC236}">
                    <a16:creationId xmlns:a16="http://schemas.microsoft.com/office/drawing/2014/main" id="{F67B7EA6-4C08-4A37-AA36-60AA6E1330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79813" y="3933826"/>
                <a:ext cx="3016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0" name="Line 97">
                <a:extLst>
                  <a:ext uri="{FF2B5EF4-FFF2-40B4-BE49-F238E27FC236}">
                    <a16:creationId xmlns:a16="http://schemas.microsoft.com/office/drawing/2014/main" id="{3A0426BA-EF21-4022-88F1-E4D78BAC1E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3613" y="3646489"/>
                <a:ext cx="0" cy="19685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1" name="Rectangle 98">
                <a:extLst>
                  <a:ext uri="{FF2B5EF4-FFF2-40B4-BE49-F238E27FC236}">
                    <a16:creationId xmlns:a16="http://schemas.microsoft.com/office/drawing/2014/main" id="{30352560-A01E-4C0D-B501-C0D5FC2589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9326" y="3873501"/>
                <a:ext cx="30163" cy="60325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2" name="Line 99">
                <a:extLst>
                  <a:ext uri="{FF2B5EF4-FFF2-40B4-BE49-F238E27FC236}">
                    <a16:creationId xmlns:a16="http://schemas.microsoft.com/office/drawing/2014/main" id="{165A2726-E70E-4BEB-A031-902362AAA9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94101" y="3767139"/>
                <a:ext cx="0" cy="13652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3" name="Line 100">
                <a:extLst>
                  <a:ext uri="{FF2B5EF4-FFF2-40B4-BE49-F238E27FC236}">
                    <a16:creationId xmlns:a16="http://schemas.microsoft.com/office/drawing/2014/main" id="{6B0E8E4A-134A-4E6C-ABA4-3911B9D6F7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29001" y="3706814"/>
                <a:ext cx="0" cy="211138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4" name="Rectangle 101">
                <a:extLst>
                  <a:ext uri="{FF2B5EF4-FFF2-40B4-BE49-F238E27FC236}">
                    <a16:creationId xmlns:a16="http://schemas.microsoft.com/office/drawing/2014/main" id="{928F7EB8-A0B7-4CB7-A5DF-33D5B3202C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8838" y="3662364"/>
                <a:ext cx="60325" cy="300038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5" name="Freeform 102">
                <a:extLst>
                  <a:ext uri="{FF2B5EF4-FFF2-40B4-BE49-F238E27FC236}">
                    <a16:creationId xmlns:a16="http://schemas.microsoft.com/office/drawing/2014/main" id="{B8D0BB40-DA12-45A5-9239-DE10923C6B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4263" y="3662364"/>
                <a:ext cx="120650" cy="300038"/>
              </a:xfrm>
              <a:custGeom>
                <a:avLst/>
                <a:gdLst>
                  <a:gd name="T0" fmla="*/ 76 w 76"/>
                  <a:gd name="T1" fmla="*/ 182 h 189"/>
                  <a:gd name="T2" fmla="*/ 47 w 76"/>
                  <a:gd name="T3" fmla="*/ 189 h 189"/>
                  <a:gd name="T4" fmla="*/ 0 w 76"/>
                  <a:gd name="T5" fmla="*/ 7 h 189"/>
                  <a:gd name="T6" fmla="*/ 29 w 76"/>
                  <a:gd name="T7" fmla="*/ 0 h 189"/>
                  <a:gd name="T8" fmla="*/ 76 w 76"/>
                  <a:gd name="T9" fmla="*/ 18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89">
                    <a:moveTo>
                      <a:pt x="76" y="182"/>
                    </a:moveTo>
                    <a:lnTo>
                      <a:pt x="47" y="189"/>
                    </a:lnTo>
                    <a:lnTo>
                      <a:pt x="0" y="7"/>
                    </a:lnTo>
                    <a:lnTo>
                      <a:pt x="29" y="0"/>
                    </a:lnTo>
                    <a:lnTo>
                      <a:pt x="76" y="182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2ABA586-2CB3-4B3C-8A22-93C4CF6BEB5C}"/>
                </a:ext>
              </a:extLst>
            </p:cNvPr>
            <p:cNvGrpSpPr/>
            <p:nvPr/>
          </p:nvGrpSpPr>
          <p:grpSpPr>
            <a:xfrm>
              <a:off x="3603926" y="2572821"/>
              <a:ext cx="555497" cy="555497"/>
              <a:chOff x="7726363" y="2895601"/>
              <a:chExt cx="346075" cy="346075"/>
            </a:xfrm>
          </p:grpSpPr>
          <p:sp>
            <p:nvSpPr>
              <p:cNvPr id="317" name="Line 103">
                <a:extLst>
                  <a:ext uri="{FF2B5EF4-FFF2-40B4-BE49-F238E27FC236}">
                    <a16:creationId xmlns:a16="http://schemas.microsoft.com/office/drawing/2014/main" id="{585F9E77-7DA1-4D08-B3EC-A460C7E54C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70813" y="2940051"/>
                <a:ext cx="166688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8" name="Rectangle 104">
                <a:extLst>
                  <a:ext uri="{FF2B5EF4-FFF2-40B4-BE49-F238E27FC236}">
                    <a16:creationId xmlns:a16="http://schemas.microsoft.com/office/drawing/2014/main" id="{695396A7-9343-4063-9B85-3AB4540A5D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70813" y="2984501"/>
                <a:ext cx="76200" cy="90488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9" name="Line 105">
                <a:extLst>
                  <a:ext uri="{FF2B5EF4-FFF2-40B4-BE49-F238E27FC236}">
                    <a16:creationId xmlns:a16="http://schemas.microsoft.com/office/drawing/2014/main" id="{4801BBCA-B87B-400D-91B4-C8C81B800C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91463" y="3014664"/>
                <a:ext cx="46038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0" name="Line 106">
                <a:extLst>
                  <a:ext uri="{FF2B5EF4-FFF2-40B4-BE49-F238E27FC236}">
                    <a16:creationId xmlns:a16="http://schemas.microsoft.com/office/drawing/2014/main" id="{EE3410E0-5375-43C3-B938-7C4B3B9AAB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77176" y="3044826"/>
                <a:ext cx="60325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1" name="Line 107">
                <a:extLst>
                  <a:ext uri="{FF2B5EF4-FFF2-40B4-BE49-F238E27FC236}">
                    <a16:creationId xmlns:a16="http://schemas.microsoft.com/office/drawing/2014/main" id="{0C6519AC-9DE4-4E48-9DBC-0846807B4C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77176" y="3074989"/>
                <a:ext cx="60325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2" name="Line 108">
                <a:extLst>
                  <a:ext uri="{FF2B5EF4-FFF2-40B4-BE49-F238E27FC236}">
                    <a16:creationId xmlns:a16="http://schemas.microsoft.com/office/drawing/2014/main" id="{41C0D741-EF4C-4AB3-8B3A-EB2793A97E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70813" y="3105151"/>
                <a:ext cx="166688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3" name="Line 109">
                <a:extLst>
                  <a:ext uri="{FF2B5EF4-FFF2-40B4-BE49-F238E27FC236}">
                    <a16:creationId xmlns:a16="http://schemas.microsoft.com/office/drawing/2014/main" id="{81146AD2-603F-4E35-9A90-66B2009B6F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70813" y="3135314"/>
                <a:ext cx="166688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4" name="Line 110">
                <a:extLst>
                  <a:ext uri="{FF2B5EF4-FFF2-40B4-BE49-F238E27FC236}">
                    <a16:creationId xmlns:a16="http://schemas.microsoft.com/office/drawing/2014/main" id="{59FC542F-CA84-4889-8532-2B2C6475A9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70813" y="3165476"/>
                <a:ext cx="166688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5" name="Freeform 111">
                <a:extLst>
                  <a:ext uri="{FF2B5EF4-FFF2-40B4-BE49-F238E27FC236}">
                    <a16:creationId xmlns:a16="http://schemas.microsoft.com/office/drawing/2014/main" id="{CB960F00-5D50-4D9F-BD50-152DA7531C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1951" y="2917826"/>
                <a:ext cx="60325" cy="293688"/>
              </a:xfrm>
              <a:custGeom>
                <a:avLst/>
                <a:gdLst>
                  <a:gd name="T0" fmla="*/ 8 w 16"/>
                  <a:gd name="T1" fmla="*/ 14 h 78"/>
                  <a:gd name="T2" fmla="*/ 16 w 16"/>
                  <a:gd name="T3" fmla="*/ 14 h 78"/>
                  <a:gd name="T4" fmla="*/ 16 w 16"/>
                  <a:gd name="T5" fmla="*/ 74 h 78"/>
                  <a:gd name="T6" fmla="*/ 12 w 16"/>
                  <a:gd name="T7" fmla="*/ 78 h 78"/>
                  <a:gd name="T8" fmla="*/ 8 w 16"/>
                  <a:gd name="T9" fmla="*/ 74 h 78"/>
                  <a:gd name="T10" fmla="*/ 8 w 16"/>
                  <a:gd name="T11" fmla="*/ 0 h 78"/>
                  <a:gd name="T12" fmla="*/ 0 w 16"/>
                  <a:gd name="T13" fmla="*/ 0 h 78"/>
                  <a:gd name="T14" fmla="*/ 0 w 16"/>
                  <a:gd name="T15" fmla="*/ 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78">
                    <a:moveTo>
                      <a:pt x="8" y="14"/>
                    </a:move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74"/>
                      <a:pt x="16" y="74"/>
                      <a:pt x="16" y="74"/>
                    </a:cubicBezTo>
                    <a:cubicBezTo>
                      <a:pt x="16" y="76"/>
                      <a:pt x="14" y="78"/>
                      <a:pt x="12" y="78"/>
                    </a:cubicBezTo>
                    <a:cubicBezTo>
                      <a:pt x="10" y="78"/>
                      <a:pt x="8" y="76"/>
                      <a:pt x="8" y="7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6" name="Freeform 112">
                <a:extLst>
                  <a:ext uri="{FF2B5EF4-FFF2-40B4-BE49-F238E27FC236}">
                    <a16:creationId xmlns:a16="http://schemas.microsoft.com/office/drawing/2014/main" id="{2C6BF88A-C4A9-4F3C-917E-C94164F8C7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6363" y="2895601"/>
                <a:ext cx="346075" cy="346075"/>
              </a:xfrm>
              <a:custGeom>
                <a:avLst/>
                <a:gdLst>
                  <a:gd name="T0" fmla="*/ 80 w 92"/>
                  <a:gd name="T1" fmla="*/ 92 h 92"/>
                  <a:gd name="T2" fmla="*/ 12 w 92"/>
                  <a:gd name="T3" fmla="*/ 92 h 92"/>
                  <a:gd name="T4" fmla="*/ 0 w 92"/>
                  <a:gd name="T5" fmla="*/ 80 h 92"/>
                  <a:gd name="T6" fmla="*/ 0 w 92"/>
                  <a:gd name="T7" fmla="*/ 0 h 92"/>
                  <a:gd name="T8" fmla="*/ 68 w 92"/>
                  <a:gd name="T9" fmla="*/ 0 h 92"/>
                  <a:gd name="T10" fmla="*/ 68 w 92"/>
                  <a:gd name="T11" fmla="*/ 80 h 92"/>
                  <a:gd name="T12" fmla="*/ 80 w 92"/>
                  <a:gd name="T13" fmla="*/ 92 h 92"/>
                  <a:gd name="T14" fmla="*/ 92 w 92"/>
                  <a:gd name="T15" fmla="*/ 80 h 92"/>
                  <a:gd name="T16" fmla="*/ 92 w 92"/>
                  <a:gd name="T17" fmla="*/ 12 h 92"/>
                  <a:gd name="T18" fmla="*/ 76 w 92"/>
                  <a:gd name="T19" fmla="*/ 1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80" y="92"/>
                    </a:moveTo>
                    <a:cubicBezTo>
                      <a:pt x="12" y="92"/>
                      <a:pt x="12" y="92"/>
                      <a:pt x="12" y="92"/>
                    </a:cubicBezTo>
                    <a:cubicBezTo>
                      <a:pt x="5" y="92"/>
                      <a:pt x="0" y="87"/>
                      <a:pt x="0" y="8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68" y="87"/>
                      <a:pt x="73" y="92"/>
                      <a:pt x="80" y="92"/>
                    </a:cubicBezTo>
                    <a:cubicBezTo>
                      <a:pt x="87" y="92"/>
                      <a:pt x="92" y="87"/>
                      <a:pt x="92" y="80"/>
                    </a:cubicBezTo>
                    <a:cubicBezTo>
                      <a:pt x="92" y="12"/>
                      <a:pt x="92" y="12"/>
                      <a:pt x="92" y="12"/>
                    </a:cubicBezTo>
                    <a:cubicBezTo>
                      <a:pt x="76" y="12"/>
                      <a:pt x="76" y="12"/>
                      <a:pt x="76" y="12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99A2B73C-A55A-43DD-A16C-E6B6DF69F8BC}"/>
                </a:ext>
              </a:extLst>
            </p:cNvPr>
            <p:cNvGrpSpPr/>
            <p:nvPr/>
          </p:nvGrpSpPr>
          <p:grpSpPr>
            <a:xfrm>
              <a:off x="-1026068" y="3729683"/>
              <a:ext cx="530016" cy="555499"/>
              <a:chOff x="4841876" y="3616326"/>
              <a:chExt cx="330200" cy="346076"/>
            </a:xfrm>
          </p:grpSpPr>
          <p:sp>
            <p:nvSpPr>
              <p:cNvPr id="297" name="Freeform 113">
                <a:extLst>
                  <a:ext uri="{FF2B5EF4-FFF2-40B4-BE49-F238E27FC236}">
                    <a16:creationId xmlns:a16="http://schemas.microsoft.com/office/drawing/2014/main" id="{E734C566-1550-4A97-9004-48BC166030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1751" y="3684589"/>
                <a:ext cx="60325" cy="277813"/>
              </a:xfrm>
              <a:custGeom>
                <a:avLst/>
                <a:gdLst>
                  <a:gd name="T0" fmla="*/ 0 w 16"/>
                  <a:gd name="T1" fmla="*/ 0 h 74"/>
                  <a:gd name="T2" fmla="*/ 0 w 16"/>
                  <a:gd name="T3" fmla="*/ 66 h 74"/>
                  <a:gd name="T4" fmla="*/ 8 w 16"/>
                  <a:gd name="T5" fmla="*/ 74 h 74"/>
                  <a:gd name="T6" fmla="*/ 16 w 16"/>
                  <a:gd name="T7" fmla="*/ 66 h 74"/>
                  <a:gd name="T8" fmla="*/ 16 w 16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74">
                    <a:moveTo>
                      <a:pt x="0" y="0"/>
                    </a:moveTo>
                    <a:cubicBezTo>
                      <a:pt x="0" y="66"/>
                      <a:pt x="0" y="66"/>
                      <a:pt x="0" y="66"/>
                    </a:cubicBezTo>
                    <a:cubicBezTo>
                      <a:pt x="0" y="70"/>
                      <a:pt x="4" y="74"/>
                      <a:pt x="8" y="74"/>
                    </a:cubicBezTo>
                    <a:cubicBezTo>
                      <a:pt x="12" y="74"/>
                      <a:pt x="16" y="70"/>
                      <a:pt x="16" y="66"/>
                    </a:cubicBez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8" name="Freeform 114">
                <a:extLst>
                  <a:ext uri="{FF2B5EF4-FFF2-40B4-BE49-F238E27FC236}">
                    <a16:creationId xmlns:a16="http://schemas.microsoft.com/office/drawing/2014/main" id="{BA3CC722-2BFD-4604-884C-87728FC4A4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1751" y="3616326"/>
                <a:ext cx="60325" cy="106363"/>
              </a:xfrm>
              <a:custGeom>
                <a:avLst/>
                <a:gdLst>
                  <a:gd name="T0" fmla="*/ 0 w 16"/>
                  <a:gd name="T1" fmla="*/ 0 h 28"/>
                  <a:gd name="T2" fmla="*/ 0 w 16"/>
                  <a:gd name="T3" fmla="*/ 20 h 28"/>
                  <a:gd name="T4" fmla="*/ 8 w 16"/>
                  <a:gd name="T5" fmla="*/ 28 h 28"/>
                  <a:gd name="T6" fmla="*/ 16 w 16"/>
                  <a:gd name="T7" fmla="*/ 20 h 28"/>
                  <a:gd name="T8" fmla="*/ 16 w 16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8">
                    <a:moveTo>
                      <a:pt x="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24"/>
                      <a:pt x="4" y="28"/>
                      <a:pt x="8" y="28"/>
                    </a:cubicBezTo>
                    <a:cubicBezTo>
                      <a:pt x="12" y="28"/>
                      <a:pt x="16" y="24"/>
                      <a:pt x="16" y="20"/>
                    </a:cubicBez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9" name="Line 115">
                <a:extLst>
                  <a:ext uri="{FF2B5EF4-FFF2-40B4-BE49-F238E27FC236}">
                    <a16:creationId xmlns:a16="http://schemas.microsoft.com/office/drawing/2014/main" id="{7606A829-CD8C-4E42-ABD5-B23D35E40E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41913" y="3632201"/>
                <a:ext cx="0" cy="6032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0" name="Freeform 116">
                <a:extLst>
                  <a:ext uri="{FF2B5EF4-FFF2-40B4-BE49-F238E27FC236}">
                    <a16:creationId xmlns:a16="http://schemas.microsoft.com/office/drawing/2014/main" id="{0DA8AC0E-AAA0-4E9B-87E7-7AEE0D136B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1263" y="3684589"/>
                <a:ext cx="60325" cy="277813"/>
              </a:xfrm>
              <a:custGeom>
                <a:avLst/>
                <a:gdLst>
                  <a:gd name="T0" fmla="*/ 0 w 16"/>
                  <a:gd name="T1" fmla="*/ 0 h 74"/>
                  <a:gd name="T2" fmla="*/ 0 w 16"/>
                  <a:gd name="T3" fmla="*/ 66 h 74"/>
                  <a:gd name="T4" fmla="*/ 8 w 16"/>
                  <a:gd name="T5" fmla="*/ 74 h 74"/>
                  <a:gd name="T6" fmla="*/ 16 w 16"/>
                  <a:gd name="T7" fmla="*/ 66 h 74"/>
                  <a:gd name="T8" fmla="*/ 16 w 16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74">
                    <a:moveTo>
                      <a:pt x="0" y="0"/>
                    </a:moveTo>
                    <a:cubicBezTo>
                      <a:pt x="0" y="66"/>
                      <a:pt x="0" y="66"/>
                      <a:pt x="0" y="66"/>
                    </a:cubicBezTo>
                    <a:cubicBezTo>
                      <a:pt x="0" y="70"/>
                      <a:pt x="4" y="74"/>
                      <a:pt x="8" y="74"/>
                    </a:cubicBezTo>
                    <a:cubicBezTo>
                      <a:pt x="12" y="74"/>
                      <a:pt x="16" y="70"/>
                      <a:pt x="16" y="66"/>
                    </a:cubicBez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1" name="Freeform 117">
                <a:extLst>
                  <a:ext uri="{FF2B5EF4-FFF2-40B4-BE49-F238E27FC236}">
                    <a16:creationId xmlns:a16="http://schemas.microsoft.com/office/drawing/2014/main" id="{76839AA9-B82E-43E4-83C5-5F2A4CE93C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1263" y="3616326"/>
                <a:ext cx="60325" cy="106363"/>
              </a:xfrm>
              <a:custGeom>
                <a:avLst/>
                <a:gdLst>
                  <a:gd name="T0" fmla="*/ 0 w 16"/>
                  <a:gd name="T1" fmla="*/ 0 h 28"/>
                  <a:gd name="T2" fmla="*/ 0 w 16"/>
                  <a:gd name="T3" fmla="*/ 20 h 28"/>
                  <a:gd name="T4" fmla="*/ 8 w 16"/>
                  <a:gd name="T5" fmla="*/ 28 h 28"/>
                  <a:gd name="T6" fmla="*/ 16 w 16"/>
                  <a:gd name="T7" fmla="*/ 20 h 28"/>
                  <a:gd name="T8" fmla="*/ 16 w 16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8">
                    <a:moveTo>
                      <a:pt x="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24"/>
                      <a:pt x="4" y="28"/>
                      <a:pt x="8" y="28"/>
                    </a:cubicBezTo>
                    <a:cubicBezTo>
                      <a:pt x="12" y="28"/>
                      <a:pt x="16" y="24"/>
                      <a:pt x="16" y="20"/>
                    </a:cubicBez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2" name="Line 118">
                <a:extLst>
                  <a:ext uri="{FF2B5EF4-FFF2-40B4-BE49-F238E27FC236}">
                    <a16:creationId xmlns:a16="http://schemas.microsoft.com/office/drawing/2014/main" id="{3C9D9D9F-85FB-479C-B1C6-98FA7BFDFC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51426" y="3632201"/>
                <a:ext cx="0" cy="6032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3" name="Freeform 119">
                <a:extLst>
                  <a:ext uri="{FF2B5EF4-FFF2-40B4-BE49-F238E27FC236}">
                    <a16:creationId xmlns:a16="http://schemas.microsoft.com/office/drawing/2014/main" id="{3A715018-0406-432E-A46E-96E4CB89C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2363" y="3684589"/>
                <a:ext cx="58738" cy="277813"/>
              </a:xfrm>
              <a:custGeom>
                <a:avLst/>
                <a:gdLst>
                  <a:gd name="T0" fmla="*/ 0 w 16"/>
                  <a:gd name="T1" fmla="*/ 0 h 74"/>
                  <a:gd name="T2" fmla="*/ 0 w 16"/>
                  <a:gd name="T3" fmla="*/ 66 h 74"/>
                  <a:gd name="T4" fmla="*/ 8 w 16"/>
                  <a:gd name="T5" fmla="*/ 74 h 74"/>
                  <a:gd name="T6" fmla="*/ 16 w 16"/>
                  <a:gd name="T7" fmla="*/ 66 h 74"/>
                  <a:gd name="T8" fmla="*/ 16 w 16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74">
                    <a:moveTo>
                      <a:pt x="0" y="0"/>
                    </a:moveTo>
                    <a:cubicBezTo>
                      <a:pt x="0" y="66"/>
                      <a:pt x="0" y="66"/>
                      <a:pt x="0" y="66"/>
                    </a:cubicBezTo>
                    <a:cubicBezTo>
                      <a:pt x="0" y="70"/>
                      <a:pt x="4" y="74"/>
                      <a:pt x="8" y="74"/>
                    </a:cubicBezTo>
                    <a:cubicBezTo>
                      <a:pt x="12" y="74"/>
                      <a:pt x="16" y="70"/>
                      <a:pt x="16" y="66"/>
                    </a:cubicBez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4" name="Freeform 120">
                <a:extLst>
                  <a:ext uri="{FF2B5EF4-FFF2-40B4-BE49-F238E27FC236}">
                    <a16:creationId xmlns:a16="http://schemas.microsoft.com/office/drawing/2014/main" id="{6D82FF6C-225A-4207-BBDF-6A422AD39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2363" y="3616326"/>
                <a:ext cx="58738" cy="106363"/>
              </a:xfrm>
              <a:custGeom>
                <a:avLst/>
                <a:gdLst>
                  <a:gd name="T0" fmla="*/ 0 w 16"/>
                  <a:gd name="T1" fmla="*/ 0 h 28"/>
                  <a:gd name="T2" fmla="*/ 0 w 16"/>
                  <a:gd name="T3" fmla="*/ 20 h 28"/>
                  <a:gd name="T4" fmla="*/ 8 w 16"/>
                  <a:gd name="T5" fmla="*/ 28 h 28"/>
                  <a:gd name="T6" fmla="*/ 16 w 16"/>
                  <a:gd name="T7" fmla="*/ 20 h 28"/>
                  <a:gd name="T8" fmla="*/ 16 w 16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8">
                    <a:moveTo>
                      <a:pt x="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24"/>
                      <a:pt x="4" y="28"/>
                      <a:pt x="8" y="28"/>
                    </a:cubicBezTo>
                    <a:cubicBezTo>
                      <a:pt x="12" y="28"/>
                      <a:pt x="16" y="24"/>
                      <a:pt x="16" y="20"/>
                    </a:cubicBez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5" name="Line 121">
                <a:extLst>
                  <a:ext uri="{FF2B5EF4-FFF2-40B4-BE49-F238E27FC236}">
                    <a16:creationId xmlns:a16="http://schemas.microsoft.com/office/drawing/2014/main" id="{E4F7BEFF-0956-4434-B786-993144AAFC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60938" y="3632201"/>
                <a:ext cx="0" cy="6032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6" name="Freeform 122">
                <a:extLst>
                  <a:ext uri="{FF2B5EF4-FFF2-40B4-BE49-F238E27FC236}">
                    <a16:creationId xmlns:a16="http://schemas.microsoft.com/office/drawing/2014/main" id="{C608E1D4-8E75-42A5-87FB-4E3DCC2036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1876" y="3684589"/>
                <a:ext cx="60325" cy="277813"/>
              </a:xfrm>
              <a:custGeom>
                <a:avLst/>
                <a:gdLst>
                  <a:gd name="T0" fmla="*/ 0 w 16"/>
                  <a:gd name="T1" fmla="*/ 0 h 74"/>
                  <a:gd name="T2" fmla="*/ 0 w 16"/>
                  <a:gd name="T3" fmla="*/ 66 h 74"/>
                  <a:gd name="T4" fmla="*/ 8 w 16"/>
                  <a:gd name="T5" fmla="*/ 74 h 74"/>
                  <a:gd name="T6" fmla="*/ 16 w 16"/>
                  <a:gd name="T7" fmla="*/ 66 h 74"/>
                  <a:gd name="T8" fmla="*/ 16 w 16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74">
                    <a:moveTo>
                      <a:pt x="0" y="0"/>
                    </a:moveTo>
                    <a:cubicBezTo>
                      <a:pt x="0" y="66"/>
                      <a:pt x="0" y="66"/>
                      <a:pt x="0" y="66"/>
                    </a:cubicBezTo>
                    <a:cubicBezTo>
                      <a:pt x="0" y="70"/>
                      <a:pt x="4" y="74"/>
                      <a:pt x="8" y="74"/>
                    </a:cubicBezTo>
                    <a:cubicBezTo>
                      <a:pt x="12" y="74"/>
                      <a:pt x="16" y="70"/>
                      <a:pt x="16" y="66"/>
                    </a:cubicBez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7" name="Freeform 123">
                <a:extLst>
                  <a:ext uri="{FF2B5EF4-FFF2-40B4-BE49-F238E27FC236}">
                    <a16:creationId xmlns:a16="http://schemas.microsoft.com/office/drawing/2014/main" id="{CA29663A-AC14-4115-B5F8-0D8814CB1C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1876" y="3616326"/>
                <a:ext cx="60325" cy="106363"/>
              </a:xfrm>
              <a:custGeom>
                <a:avLst/>
                <a:gdLst>
                  <a:gd name="T0" fmla="*/ 0 w 16"/>
                  <a:gd name="T1" fmla="*/ 0 h 28"/>
                  <a:gd name="T2" fmla="*/ 0 w 16"/>
                  <a:gd name="T3" fmla="*/ 20 h 28"/>
                  <a:gd name="T4" fmla="*/ 8 w 16"/>
                  <a:gd name="T5" fmla="*/ 28 h 28"/>
                  <a:gd name="T6" fmla="*/ 16 w 16"/>
                  <a:gd name="T7" fmla="*/ 20 h 28"/>
                  <a:gd name="T8" fmla="*/ 16 w 16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8">
                    <a:moveTo>
                      <a:pt x="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24"/>
                      <a:pt x="4" y="28"/>
                      <a:pt x="8" y="28"/>
                    </a:cubicBezTo>
                    <a:cubicBezTo>
                      <a:pt x="12" y="28"/>
                      <a:pt x="16" y="24"/>
                      <a:pt x="16" y="20"/>
                    </a:cubicBez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8" name="Line 124">
                <a:extLst>
                  <a:ext uri="{FF2B5EF4-FFF2-40B4-BE49-F238E27FC236}">
                    <a16:creationId xmlns:a16="http://schemas.microsoft.com/office/drawing/2014/main" id="{5744857A-1F41-44C2-9255-356633075B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72038" y="3632201"/>
                <a:ext cx="0" cy="6032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9" name="Line 125">
                <a:extLst>
                  <a:ext uri="{FF2B5EF4-FFF2-40B4-BE49-F238E27FC236}">
                    <a16:creationId xmlns:a16="http://schemas.microsoft.com/office/drawing/2014/main" id="{3D335774-5AF4-4C54-933D-B16F70DB2A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21263" y="3887789"/>
                <a:ext cx="60325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0" name="Line 126">
                <a:extLst>
                  <a:ext uri="{FF2B5EF4-FFF2-40B4-BE49-F238E27FC236}">
                    <a16:creationId xmlns:a16="http://schemas.microsoft.com/office/drawing/2014/main" id="{7A8D22E9-FC51-404E-ACDA-0463C79A61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21263" y="3857626"/>
                <a:ext cx="60325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1" name="Line 127">
                <a:extLst>
                  <a:ext uri="{FF2B5EF4-FFF2-40B4-BE49-F238E27FC236}">
                    <a16:creationId xmlns:a16="http://schemas.microsoft.com/office/drawing/2014/main" id="{DB65A0E8-5648-4436-BEAC-BD700454D3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11751" y="3887789"/>
                <a:ext cx="60325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2" name="Line 128">
                <a:extLst>
                  <a:ext uri="{FF2B5EF4-FFF2-40B4-BE49-F238E27FC236}">
                    <a16:creationId xmlns:a16="http://schemas.microsoft.com/office/drawing/2014/main" id="{7A770FDF-F711-481D-8D39-159479FC79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11751" y="3857626"/>
                <a:ext cx="60325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3" name="Line 129">
                <a:extLst>
                  <a:ext uri="{FF2B5EF4-FFF2-40B4-BE49-F238E27FC236}">
                    <a16:creationId xmlns:a16="http://schemas.microsoft.com/office/drawing/2014/main" id="{36439C37-F563-44B8-B9E5-BEB14E150F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32363" y="3887789"/>
                <a:ext cx="58738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4" name="Line 130">
                <a:extLst>
                  <a:ext uri="{FF2B5EF4-FFF2-40B4-BE49-F238E27FC236}">
                    <a16:creationId xmlns:a16="http://schemas.microsoft.com/office/drawing/2014/main" id="{BC463A32-4ADB-4394-9A63-E6EB3D1924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32363" y="3857626"/>
                <a:ext cx="58738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5" name="Line 131">
                <a:extLst>
                  <a:ext uri="{FF2B5EF4-FFF2-40B4-BE49-F238E27FC236}">
                    <a16:creationId xmlns:a16="http://schemas.microsoft.com/office/drawing/2014/main" id="{19C2B8B0-8FD2-4C0C-835E-4339721650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41876" y="3887789"/>
                <a:ext cx="60325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6" name="Line 132">
                <a:extLst>
                  <a:ext uri="{FF2B5EF4-FFF2-40B4-BE49-F238E27FC236}">
                    <a16:creationId xmlns:a16="http://schemas.microsoft.com/office/drawing/2014/main" id="{63CA59A2-9BCF-47DA-AF11-7794320614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41876" y="3857626"/>
                <a:ext cx="60325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AE12B48A-4777-445B-AD3B-7DD64A8CE9CB}"/>
                </a:ext>
              </a:extLst>
            </p:cNvPr>
            <p:cNvGrpSpPr/>
            <p:nvPr/>
          </p:nvGrpSpPr>
          <p:grpSpPr>
            <a:xfrm>
              <a:off x="130793" y="3729683"/>
              <a:ext cx="530016" cy="555497"/>
              <a:chOff x="5562601" y="3616326"/>
              <a:chExt cx="330200" cy="346075"/>
            </a:xfrm>
          </p:grpSpPr>
          <p:sp>
            <p:nvSpPr>
              <p:cNvPr id="273" name="Freeform 133">
                <a:extLst>
                  <a:ext uri="{FF2B5EF4-FFF2-40B4-BE49-F238E27FC236}">
                    <a16:creationId xmlns:a16="http://schemas.microsoft.com/office/drawing/2014/main" id="{414AE1EC-2F59-4900-AC28-4F1B7011B2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2601" y="3616326"/>
                <a:ext cx="90488" cy="106363"/>
              </a:xfrm>
              <a:custGeom>
                <a:avLst/>
                <a:gdLst>
                  <a:gd name="T0" fmla="*/ 0 w 24"/>
                  <a:gd name="T1" fmla="*/ 0 h 28"/>
                  <a:gd name="T2" fmla="*/ 0 w 24"/>
                  <a:gd name="T3" fmla="*/ 20 h 28"/>
                  <a:gd name="T4" fmla="*/ 8 w 24"/>
                  <a:gd name="T5" fmla="*/ 28 h 28"/>
                  <a:gd name="T6" fmla="*/ 16 w 24"/>
                  <a:gd name="T7" fmla="*/ 28 h 28"/>
                  <a:gd name="T8" fmla="*/ 24 w 24"/>
                  <a:gd name="T9" fmla="*/ 20 h 28"/>
                  <a:gd name="T10" fmla="*/ 24 w 24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8">
                    <a:moveTo>
                      <a:pt x="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24"/>
                      <a:pt x="4" y="28"/>
                      <a:pt x="8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20" y="28"/>
                      <a:pt x="24" y="24"/>
                      <a:pt x="24" y="20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4" name="Freeform 134">
                <a:extLst>
                  <a:ext uri="{FF2B5EF4-FFF2-40B4-BE49-F238E27FC236}">
                    <a16:creationId xmlns:a16="http://schemas.microsoft.com/office/drawing/2014/main" id="{A16189DB-319B-4DF5-B31E-99F84B388D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2601" y="3670301"/>
                <a:ext cx="90488" cy="292100"/>
              </a:xfrm>
              <a:custGeom>
                <a:avLst/>
                <a:gdLst>
                  <a:gd name="T0" fmla="*/ 0 w 24"/>
                  <a:gd name="T1" fmla="*/ 0 h 78"/>
                  <a:gd name="T2" fmla="*/ 0 w 24"/>
                  <a:gd name="T3" fmla="*/ 72 h 78"/>
                  <a:gd name="T4" fmla="*/ 8 w 24"/>
                  <a:gd name="T5" fmla="*/ 78 h 78"/>
                  <a:gd name="T6" fmla="*/ 16 w 24"/>
                  <a:gd name="T7" fmla="*/ 78 h 78"/>
                  <a:gd name="T8" fmla="*/ 24 w 24"/>
                  <a:gd name="T9" fmla="*/ 72 h 78"/>
                  <a:gd name="T10" fmla="*/ 24 w 24"/>
                  <a:gd name="T1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78">
                    <a:moveTo>
                      <a:pt x="0" y="0"/>
                    </a:moveTo>
                    <a:cubicBezTo>
                      <a:pt x="0" y="72"/>
                      <a:pt x="0" y="72"/>
                      <a:pt x="0" y="72"/>
                    </a:cubicBezTo>
                    <a:cubicBezTo>
                      <a:pt x="0" y="76"/>
                      <a:pt x="4" y="78"/>
                      <a:pt x="8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20" y="78"/>
                      <a:pt x="24" y="76"/>
                      <a:pt x="24" y="72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5" name="Freeform 135">
                <a:extLst>
                  <a:ext uri="{FF2B5EF4-FFF2-40B4-BE49-F238E27FC236}">
                    <a16:creationId xmlns:a16="http://schemas.microsoft.com/office/drawing/2014/main" id="{B6BE5EA6-06B3-4B6A-98D8-28E09086B2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3251" y="3616326"/>
                <a:ext cx="90488" cy="106363"/>
              </a:xfrm>
              <a:custGeom>
                <a:avLst/>
                <a:gdLst>
                  <a:gd name="T0" fmla="*/ 0 w 24"/>
                  <a:gd name="T1" fmla="*/ 0 h 28"/>
                  <a:gd name="T2" fmla="*/ 0 w 24"/>
                  <a:gd name="T3" fmla="*/ 20 h 28"/>
                  <a:gd name="T4" fmla="*/ 8 w 24"/>
                  <a:gd name="T5" fmla="*/ 28 h 28"/>
                  <a:gd name="T6" fmla="*/ 16 w 24"/>
                  <a:gd name="T7" fmla="*/ 28 h 28"/>
                  <a:gd name="T8" fmla="*/ 24 w 24"/>
                  <a:gd name="T9" fmla="*/ 20 h 28"/>
                  <a:gd name="T10" fmla="*/ 24 w 24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8">
                    <a:moveTo>
                      <a:pt x="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24"/>
                      <a:pt x="4" y="28"/>
                      <a:pt x="8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20" y="28"/>
                      <a:pt x="24" y="24"/>
                      <a:pt x="24" y="20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6" name="Freeform 136">
                <a:extLst>
                  <a:ext uri="{FF2B5EF4-FFF2-40B4-BE49-F238E27FC236}">
                    <a16:creationId xmlns:a16="http://schemas.microsoft.com/office/drawing/2014/main" id="{BFCAB7EB-33BC-4D13-9CE4-89998F2E6A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3251" y="3670301"/>
                <a:ext cx="90488" cy="292100"/>
              </a:xfrm>
              <a:custGeom>
                <a:avLst/>
                <a:gdLst>
                  <a:gd name="T0" fmla="*/ 0 w 24"/>
                  <a:gd name="T1" fmla="*/ 0 h 78"/>
                  <a:gd name="T2" fmla="*/ 0 w 24"/>
                  <a:gd name="T3" fmla="*/ 72 h 78"/>
                  <a:gd name="T4" fmla="*/ 8 w 24"/>
                  <a:gd name="T5" fmla="*/ 78 h 78"/>
                  <a:gd name="T6" fmla="*/ 16 w 24"/>
                  <a:gd name="T7" fmla="*/ 78 h 78"/>
                  <a:gd name="T8" fmla="*/ 24 w 24"/>
                  <a:gd name="T9" fmla="*/ 72 h 78"/>
                  <a:gd name="T10" fmla="*/ 24 w 24"/>
                  <a:gd name="T1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78">
                    <a:moveTo>
                      <a:pt x="0" y="0"/>
                    </a:moveTo>
                    <a:cubicBezTo>
                      <a:pt x="0" y="72"/>
                      <a:pt x="0" y="72"/>
                      <a:pt x="0" y="72"/>
                    </a:cubicBezTo>
                    <a:cubicBezTo>
                      <a:pt x="0" y="76"/>
                      <a:pt x="4" y="78"/>
                      <a:pt x="8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20" y="78"/>
                      <a:pt x="24" y="76"/>
                      <a:pt x="24" y="72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7" name="Freeform 137">
                <a:extLst>
                  <a:ext uri="{FF2B5EF4-FFF2-40B4-BE49-F238E27FC236}">
                    <a16:creationId xmlns:a16="http://schemas.microsoft.com/office/drawing/2014/main" id="{B701DEE9-E1CC-4B4C-A62E-2500F5C841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3901" y="3616326"/>
                <a:ext cx="88900" cy="106363"/>
              </a:xfrm>
              <a:custGeom>
                <a:avLst/>
                <a:gdLst>
                  <a:gd name="T0" fmla="*/ 0 w 24"/>
                  <a:gd name="T1" fmla="*/ 0 h 28"/>
                  <a:gd name="T2" fmla="*/ 0 w 24"/>
                  <a:gd name="T3" fmla="*/ 20 h 28"/>
                  <a:gd name="T4" fmla="*/ 8 w 24"/>
                  <a:gd name="T5" fmla="*/ 28 h 28"/>
                  <a:gd name="T6" fmla="*/ 16 w 24"/>
                  <a:gd name="T7" fmla="*/ 28 h 28"/>
                  <a:gd name="T8" fmla="*/ 24 w 24"/>
                  <a:gd name="T9" fmla="*/ 20 h 28"/>
                  <a:gd name="T10" fmla="*/ 24 w 24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8">
                    <a:moveTo>
                      <a:pt x="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24"/>
                      <a:pt x="4" y="28"/>
                      <a:pt x="8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20" y="28"/>
                      <a:pt x="24" y="24"/>
                      <a:pt x="24" y="20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8" name="Freeform 138">
                <a:extLst>
                  <a:ext uri="{FF2B5EF4-FFF2-40B4-BE49-F238E27FC236}">
                    <a16:creationId xmlns:a16="http://schemas.microsoft.com/office/drawing/2014/main" id="{00FC3622-A87E-4F24-9FDA-D86C4548F7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3901" y="3670301"/>
                <a:ext cx="88900" cy="292100"/>
              </a:xfrm>
              <a:custGeom>
                <a:avLst/>
                <a:gdLst>
                  <a:gd name="T0" fmla="*/ 0 w 24"/>
                  <a:gd name="T1" fmla="*/ 0 h 78"/>
                  <a:gd name="T2" fmla="*/ 0 w 24"/>
                  <a:gd name="T3" fmla="*/ 72 h 78"/>
                  <a:gd name="T4" fmla="*/ 8 w 24"/>
                  <a:gd name="T5" fmla="*/ 78 h 78"/>
                  <a:gd name="T6" fmla="*/ 16 w 24"/>
                  <a:gd name="T7" fmla="*/ 78 h 78"/>
                  <a:gd name="T8" fmla="*/ 24 w 24"/>
                  <a:gd name="T9" fmla="*/ 72 h 78"/>
                  <a:gd name="T10" fmla="*/ 24 w 24"/>
                  <a:gd name="T1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78">
                    <a:moveTo>
                      <a:pt x="0" y="0"/>
                    </a:moveTo>
                    <a:cubicBezTo>
                      <a:pt x="0" y="72"/>
                      <a:pt x="0" y="72"/>
                      <a:pt x="0" y="72"/>
                    </a:cubicBezTo>
                    <a:cubicBezTo>
                      <a:pt x="0" y="76"/>
                      <a:pt x="4" y="78"/>
                      <a:pt x="8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20" y="78"/>
                      <a:pt x="24" y="76"/>
                      <a:pt x="24" y="72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9" name="Line 139">
                <a:extLst>
                  <a:ext uri="{FF2B5EF4-FFF2-40B4-BE49-F238E27FC236}">
                    <a16:creationId xmlns:a16="http://schemas.microsoft.com/office/drawing/2014/main" id="{1D925BD6-1FD8-4966-8A21-5A8B7F9F83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562601" y="3903664"/>
                <a:ext cx="90488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0" name="Line 140">
                <a:extLst>
                  <a:ext uri="{FF2B5EF4-FFF2-40B4-BE49-F238E27FC236}">
                    <a16:creationId xmlns:a16="http://schemas.microsoft.com/office/drawing/2014/main" id="{2691CFBA-A294-42AE-867E-FA6562CACE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562601" y="3873501"/>
                <a:ext cx="90488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1" name="Line 141">
                <a:extLst>
                  <a:ext uri="{FF2B5EF4-FFF2-40B4-BE49-F238E27FC236}">
                    <a16:creationId xmlns:a16="http://schemas.microsoft.com/office/drawing/2014/main" id="{30424A10-2075-4531-8AAC-F30E75ED46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683251" y="3903664"/>
                <a:ext cx="90488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2" name="Line 142">
                <a:extLst>
                  <a:ext uri="{FF2B5EF4-FFF2-40B4-BE49-F238E27FC236}">
                    <a16:creationId xmlns:a16="http://schemas.microsoft.com/office/drawing/2014/main" id="{237E58D8-0FB4-4029-89A5-01AB88BB11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683251" y="3873501"/>
                <a:ext cx="90488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3" name="Line 143">
                <a:extLst>
                  <a:ext uri="{FF2B5EF4-FFF2-40B4-BE49-F238E27FC236}">
                    <a16:creationId xmlns:a16="http://schemas.microsoft.com/office/drawing/2014/main" id="{94A6CC4A-25FB-4562-9604-440BFCDB30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803901" y="3903664"/>
                <a:ext cx="88900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4" name="Line 144">
                <a:extLst>
                  <a:ext uri="{FF2B5EF4-FFF2-40B4-BE49-F238E27FC236}">
                    <a16:creationId xmlns:a16="http://schemas.microsoft.com/office/drawing/2014/main" id="{1388007F-612F-403D-A1EC-EB7A21953F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803901" y="3873501"/>
                <a:ext cx="88900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5" name="Line 145">
                <a:extLst>
                  <a:ext uri="{FF2B5EF4-FFF2-40B4-BE49-F238E27FC236}">
                    <a16:creationId xmlns:a16="http://schemas.microsoft.com/office/drawing/2014/main" id="{67C56D8D-9A1A-4B23-ACFA-294CB19B05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562601" y="3813176"/>
                <a:ext cx="90488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6" name="Line 146">
                <a:extLst>
                  <a:ext uri="{FF2B5EF4-FFF2-40B4-BE49-F238E27FC236}">
                    <a16:creationId xmlns:a16="http://schemas.microsoft.com/office/drawing/2014/main" id="{0D31EFD4-9AE2-448F-A99D-4908529468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562601" y="3783014"/>
                <a:ext cx="90488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7" name="Line 147">
                <a:extLst>
                  <a:ext uri="{FF2B5EF4-FFF2-40B4-BE49-F238E27FC236}">
                    <a16:creationId xmlns:a16="http://schemas.microsoft.com/office/drawing/2014/main" id="{725A7740-D9B7-4017-A8F8-EB71D61586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683251" y="3813176"/>
                <a:ext cx="90488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8" name="Line 148">
                <a:extLst>
                  <a:ext uri="{FF2B5EF4-FFF2-40B4-BE49-F238E27FC236}">
                    <a16:creationId xmlns:a16="http://schemas.microsoft.com/office/drawing/2014/main" id="{C3ADB395-DB5B-4AC1-83C1-1085475E5B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683251" y="3783014"/>
                <a:ext cx="90488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9" name="Line 149">
                <a:extLst>
                  <a:ext uri="{FF2B5EF4-FFF2-40B4-BE49-F238E27FC236}">
                    <a16:creationId xmlns:a16="http://schemas.microsoft.com/office/drawing/2014/main" id="{A09AA97D-AA23-404F-A36F-E3A458BEE9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803901" y="3813176"/>
                <a:ext cx="88900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0" name="Line 150">
                <a:extLst>
                  <a:ext uri="{FF2B5EF4-FFF2-40B4-BE49-F238E27FC236}">
                    <a16:creationId xmlns:a16="http://schemas.microsoft.com/office/drawing/2014/main" id="{A4C8642C-89C6-4067-926A-5AEEA8E88B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803901" y="3783014"/>
                <a:ext cx="88900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1" name="Line 151">
                <a:extLst>
                  <a:ext uri="{FF2B5EF4-FFF2-40B4-BE49-F238E27FC236}">
                    <a16:creationId xmlns:a16="http://schemas.microsoft.com/office/drawing/2014/main" id="{10983CFC-16FF-471A-B5FD-DD2851DEA3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92763" y="3632201"/>
                <a:ext cx="0" cy="6032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2" name="Line 152">
                <a:extLst>
                  <a:ext uri="{FF2B5EF4-FFF2-40B4-BE49-F238E27FC236}">
                    <a16:creationId xmlns:a16="http://schemas.microsoft.com/office/drawing/2014/main" id="{53F54A30-788C-4BA2-B0D0-D53ED4BE9B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622926" y="3632201"/>
                <a:ext cx="0" cy="6032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3" name="Line 153">
                <a:extLst>
                  <a:ext uri="{FF2B5EF4-FFF2-40B4-BE49-F238E27FC236}">
                    <a16:creationId xmlns:a16="http://schemas.microsoft.com/office/drawing/2014/main" id="{2DD426A4-4287-4D11-A026-09CFA1D830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13413" y="3632201"/>
                <a:ext cx="0" cy="6032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4" name="Line 154">
                <a:extLst>
                  <a:ext uri="{FF2B5EF4-FFF2-40B4-BE49-F238E27FC236}">
                    <a16:creationId xmlns:a16="http://schemas.microsoft.com/office/drawing/2014/main" id="{CD2DA549-24B1-45A4-9BBC-19318045A3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43576" y="3632201"/>
                <a:ext cx="0" cy="6032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5" name="Line 155">
                <a:extLst>
                  <a:ext uri="{FF2B5EF4-FFF2-40B4-BE49-F238E27FC236}">
                    <a16:creationId xmlns:a16="http://schemas.microsoft.com/office/drawing/2014/main" id="{B5E127F5-64D8-4FB6-9491-B52000C3AF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832476" y="3632201"/>
                <a:ext cx="0" cy="6032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6" name="Line 156">
                <a:extLst>
                  <a:ext uri="{FF2B5EF4-FFF2-40B4-BE49-F238E27FC236}">
                    <a16:creationId xmlns:a16="http://schemas.microsoft.com/office/drawing/2014/main" id="{C43BB809-39B3-4013-A9FE-B2E1105A0F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862638" y="3632201"/>
                <a:ext cx="0" cy="6032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3902996-AB46-4BB8-8770-4450863B537A}"/>
                </a:ext>
              </a:extLst>
            </p:cNvPr>
            <p:cNvGrpSpPr/>
            <p:nvPr/>
          </p:nvGrpSpPr>
          <p:grpSpPr>
            <a:xfrm>
              <a:off x="227623" y="2572821"/>
              <a:ext cx="361838" cy="555499"/>
              <a:chOff x="5622926" y="2895601"/>
              <a:chExt cx="225425" cy="346076"/>
            </a:xfrm>
          </p:grpSpPr>
          <p:sp>
            <p:nvSpPr>
              <p:cNvPr id="267" name="Freeform 157">
                <a:extLst>
                  <a:ext uri="{FF2B5EF4-FFF2-40B4-BE49-F238E27FC236}">
                    <a16:creationId xmlns:a16="http://schemas.microsoft.com/office/drawing/2014/main" id="{099D71AC-174C-4598-936D-0DD21536E0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2926" y="2932114"/>
                <a:ext cx="74613" cy="233363"/>
              </a:xfrm>
              <a:custGeom>
                <a:avLst/>
                <a:gdLst>
                  <a:gd name="T0" fmla="*/ 20 w 20"/>
                  <a:gd name="T1" fmla="*/ 62 h 62"/>
                  <a:gd name="T2" fmla="*/ 8 w 20"/>
                  <a:gd name="T3" fmla="*/ 62 h 62"/>
                  <a:gd name="T4" fmla="*/ 0 w 20"/>
                  <a:gd name="T5" fmla="*/ 54 h 62"/>
                  <a:gd name="T6" fmla="*/ 0 w 20"/>
                  <a:gd name="T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62">
                    <a:moveTo>
                      <a:pt x="20" y="62"/>
                    </a:moveTo>
                    <a:cubicBezTo>
                      <a:pt x="8" y="62"/>
                      <a:pt x="8" y="62"/>
                      <a:pt x="8" y="62"/>
                    </a:cubicBezTo>
                    <a:cubicBezTo>
                      <a:pt x="4" y="62"/>
                      <a:pt x="0" y="58"/>
                      <a:pt x="0" y="5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8" name="Freeform 158">
                <a:extLst>
                  <a:ext uri="{FF2B5EF4-FFF2-40B4-BE49-F238E27FC236}">
                    <a16:creationId xmlns:a16="http://schemas.microsoft.com/office/drawing/2014/main" id="{45C4DCF9-8BA1-4BB9-94E5-8293D27D38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2926" y="2895601"/>
                <a:ext cx="225425" cy="269875"/>
              </a:xfrm>
              <a:custGeom>
                <a:avLst/>
                <a:gdLst>
                  <a:gd name="T0" fmla="*/ 60 w 60"/>
                  <a:gd name="T1" fmla="*/ 0 h 72"/>
                  <a:gd name="T2" fmla="*/ 8 w 60"/>
                  <a:gd name="T3" fmla="*/ 0 h 72"/>
                  <a:gd name="T4" fmla="*/ 0 w 60"/>
                  <a:gd name="T5" fmla="*/ 8 h 72"/>
                  <a:gd name="T6" fmla="*/ 8 w 60"/>
                  <a:gd name="T7" fmla="*/ 16 h 72"/>
                  <a:gd name="T8" fmla="*/ 60 w 60"/>
                  <a:gd name="T9" fmla="*/ 16 h 72"/>
                  <a:gd name="T10" fmla="*/ 60 w 60"/>
                  <a:gd name="T11" fmla="*/ 72 h 72"/>
                  <a:gd name="T12" fmla="*/ 44 w 60"/>
                  <a:gd name="T13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72">
                    <a:moveTo>
                      <a:pt x="60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0" y="72"/>
                      <a:pt x="60" y="72"/>
                      <a:pt x="60" y="72"/>
                    </a:cubicBezTo>
                    <a:cubicBezTo>
                      <a:pt x="44" y="72"/>
                      <a:pt x="44" y="72"/>
                      <a:pt x="44" y="72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9" name="Line 159">
                <a:extLst>
                  <a:ext uri="{FF2B5EF4-FFF2-40B4-BE49-F238E27FC236}">
                    <a16:creationId xmlns:a16="http://schemas.microsoft.com/office/drawing/2014/main" id="{FA455840-8F28-4AF3-8999-8C573EBE74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43576" y="3068639"/>
                <a:ext cx="0" cy="173038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0" name="Line 160">
                <a:extLst>
                  <a:ext uri="{FF2B5EF4-FFF2-40B4-BE49-F238E27FC236}">
                    <a16:creationId xmlns:a16="http://schemas.microsoft.com/office/drawing/2014/main" id="{9713958D-EE78-4207-B27B-1474F94D81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43576" y="3068639"/>
                <a:ext cx="0" cy="173038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1" name="Freeform 161">
                <a:extLst>
                  <a:ext uri="{FF2B5EF4-FFF2-40B4-BE49-F238E27FC236}">
                    <a16:creationId xmlns:a16="http://schemas.microsoft.com/office/drawing/2014/main" id="{D412DDCB-DA83-4355-8276-474B698256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5476" y="3203576"/>
                <a:ext cx="74613" cy="38100"/>
              </a:xfrm>
              <a:custGeom>
                <a:avLst/>
                <a:gdLst>
                  <a:gd name="T0" fmla="*/ 47 w 47"/>
                  <a:gd name="T1" fmla="*/ 0 h 24"/>
                  <a:gd name="T2" fmla="*/ 24 w 47"/>
                  <a:gd name="T3" fmla="*/ 24 h 24"/>
                  <a:gd name="T4" fmla="*/ 0 w 47"/>
                  <a:gd name="T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24">
                    <a:moveTo>
                      <a:pt x="47" y="0"/>
                    </a:moveTo>
                    <a:lnTo>
                      <a:pt x="24" y="24"/>
                    </a:lnTo>
                    <a:lnTo>
                      <a:pt x="0" y="0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2" name="Line 162">
                <a:extLst>
                  <a:ext uri="{FF2B5EF4-FFF2-40B4-BE49-F238E27FC236}">
                    <a16:creationId xmlns:a16="http://schemas.microsoft.com/office/drawing/2014/main" id="{E92A4ACB-5006-4198-AA10-52D43B9353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53088" y="2925764"/>
                <a:ext cx="179388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BBFEF0D-08C8-4CCD-8875-D561163A3689}"/>
                </a:ext>
              </a:extLst>
            </p:cNvPr>
            <p:cNvGrpSpPr/>
            <p:nvPr/>
          </p:nvGrpSpPr>
          <p:grpSpPr>
            <a:xfrm>
              <a:off x="3652341" y="1413413"/>
              <a:ext cx="458668" cy="555497"/>
              <a:chOff x="7756526" y="2173289"/>
              <a:chExt cx="285750" cy="346075"/>
            </a:xfrm>
          </p:grpSpPr>
          <p:sp>
            <p:nvSpPr>
              <p:cNvPr id="264" name="Freeform 163">
                <a:extLst>
                  <a:ext uri="{FF2B5EF4-FFF2-40B4-BE49-F238E27FC236}">
                    <a16:creationId xmlns:a16="http://schemas.microsoft.com/office/drawing/2014/main" id="{9D2C45AC-1E68-45C8-AFF3-4A0CC1E324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0976" y="2286001"/>
                <a:ext cx="180975" cy="173038"/>
              </a:xfrm>
              <a:custGeom>
                <a:avLst/>
                <a:gdLst>
                  <a:gd name="T0" fmla="*/ 57 w 114"/>
                  <a:gd name="T1" fmla="*/ 0 h 109"/>
                  <a:gd name="T2" fmla="*/ 71 w 114"/>
                  <a:gd name="T3" fmla="*/ 42 h 109"/>
                  <a:gd name="T4" fmla="*/ 114 w 114"/>
                  <a:gd name="T5" fmla="*/ 42 h 109"/>
                  <a:gd name="T6" fmla="*/ 81 w 114"/>
                  <a:gd name="T7" fmla="*/ 66 h 109"/>
                  <a:gd name="T8" fmla="*/ 95 w 114"/>
                  <a:gd name="T9" fmla="*/ 109 h 109"/>
                  <a:gd name="T10" fmla="*/ 57 w 114"/>
                  <a:gd name="T11" fmla="*/ 85 h 109"/>
                  <a:gd name="T12" fmla="*/ 19 w 114"/>
                  <a:gd name="T13" fmla="*/ 109 h 109"/>
                  <a:gd name="T14" fmla="*/ 33 w 114"/>
                  <a:gd name="T15" fmla="*/ 66 h 109"/>
                  <a:gd name="T16" fmla="*/ 0 w 114"/>
                  <a:gd name="T17" fmla="*/ 42 h 109"/>
                  <a:gd name="T18" fmla="*/ 43 w 114"/>
                  <a:gd name="T19" fmla="*/ 42 h 109"/>
                  <a:gd name="T20" fmla="*/ 57 w 114"/>
                  <a:gd name="T21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4" h="109">
                    <a:moveTo>
                      <a:pt x="57" y="0"/>
                    </a:moveTo>
                    <a:lnTo>
                      <a:pt x="71" y="42"/>
                    </a:lnTo>
                    <a:lnTo>
                      <a:pt x="114" y="42"/>
                    </a:lnTo>
                    <a:lnTo>
                      <a:pt x="81" y="66"/>
                    </a:lnTo>
                    <a:lnTo>
                      <a:pt x="95" y="109"/>
                    </a:lnTo>
                    <a:lnTo>
                      <a:pt x="57" y="85"/>
                    </a:lnTo>
                    <a:lnTo>
                      <a:pt x="19" y="109"/>
                    </a:lnTo>
                    <a:lnTo>
                      <a:pt x="33" y="66"/>
                    </a:lnTo>
                    <a:lnTo>
                      <a:pt x="0" y="42"/>
                    </a:lnTo>
                    <a:lnTo>
                      <a:pt x="43" y="42"/>
                    </a:lnTo>
                    <a:lnTo>
                      <a:pt x="57" y="0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5" name="Freeform 164">
                <a:extLst>
                  <a:ext uri="{FF2B5EF4-FFF2-40B4-BE49-F238E27FC236}">
                    <a16:creationId xmlns:a16="http://schemas.microsoft.com/office/drawing/2014/main" id="{1E12307F-280F-45AA-9E09-CEFBDE4803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56526" y="2173289"/>
                <a:ext cx="285750" cy="346075"/>
              </a:xfrm>
              <a:custGeom>
                <a:avLst/>
                <a:gdLst>
                  <a:gd name="T0" fmla="*/ 76 w 76"/>
                  <a:gd name="T1" fmla="*/ 0 h 92"/>
                  <a:gd name="T2" fmla="*/ 8 w 76"/>
                  <a:gd name="T3" fmla="*/ 0 h 92"/>
                  <a:gd name="T4" fmla="*/ 0 w 76"/>
                  <a:gd name="T5" fmla="*/ 8 h 92"/>
                  <a:gd name="T6" fmla="*/ 8 w 76"/>
                  <a:gd name="T7" fmla="*/ 16 h 92"/>
                  <a:gd name="T8" fmla="*/ 76 w 76"/>
                  <a:gd name="T9" fmla="*/ 16 h 92"/>
                  <a:gd name="T10" fmla="*/ 76 w 76"/>
                  <a:gd name="T11" fmla="*/ 92 h 92"/>
                  <a:gd name="T12" fmla="*/ 8 w 76"/>
                  <a:gd name="T13" fmla="*/ 92 h 92"/>
                  <a:gd name="T14" fmla="*/ 0 w 76"/>
                  <a:gd name="T15" fmla="*/ 84 h 92"/>
                  <a:gd name="T16" fmla="*/ 0 w 76"/>
                  <a:gd name="T17" fmla="*/ 1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92">
                    <a:moveTo>
                      <a:pt x="7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4" y="92"/>
                      <a:pt x="0" y="88"/>
                      <a:pt x="0" y="84"/>
                    </a:cubicBezTo>
                    <a:cubicBezTo>
                      <a:pt x="0" y="10"/>
                      <a:pt x="0" y="10"/>
                      <a:pt x="0" y="1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6" name="Line 165">
                <a:extLst>
                  <a:ext uri="{FF2B5EF4-FFF2-40B4-BE49-F238E27FC236}">
                    <a16:creationId xmlns:a16="http://schemas.microsoft.com/office/drawing/2014/main" id="{9323C48D-6624-4692-98AD-D67D350B82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86688" y="2203451"/>
                <a:ext cx="23971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E111D36-3785-4B14-9DDB-584EBE2E353A}"/>
                </a:ext>
              </a:extLst>
            </p:cNvPr>
            <p:cNvGrpSpPr/>
            <p:nvPr/>
          </p:nvGrpSpPr>
          <p:grpSpPr>
            <a:xfrm>
              <a:off x="2495480" y="1413413"/>
              <a:ext cx="456120" cy="555497"/>
              <a:chOff x="7035801" y="2173289"/>
              <a:chExt cx="284163" cy="346075"/>
            </a:xfrm>
          </p:grpSpPr>
          <p:sp>
            <p:nvSpPr>
              <p:cNvPr id="260" name="Oval 166">
                <a:extLst>
                  <a:ext uri="{FF2B5EF4-FFF2-40B4-BE49-F238E27FC236}">
                    <a16:creationId xmlns:a16="http://schemas.microsoft.com/office/drawing/2014/main" id="{5E5BFB00-21DC-4892-A151-4F784C87A1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2638" y="2292351"/>
                <a:ext cx="74613" cy="76200"/>
              </a:xfrm>
              <a:prstGeom prst="ellips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1" name="Freeform 167">
                <a:extLst>
                  <a:ext uri="{FF2B5EF4-FFF2-40B4-BE49-F238E27FC236}">
                    <a16:creationId xmlns:a16="http://schemas.microsoft.com/office/drawing/2014/main" id="{95B90968-5F62-41D3-8277-E5C801292D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2476" y="2368551"/>
                <a:ext cx="134938" cy="74613"/>
              </a:xfrm>
              <a:custGeom>
                <a:avLst/>
                <a:gdLst>
                  <a:gd name="T0" fmla="*/ 18 w 36"/>
                  <a:gd name="T1" fmla="*/ 0 h 20"/>
                  <a:gd name="T2" fmla="*/ 0 w 36"/>
                  <a:gd name="T3" fmla="*/ 20 h 20"/>
                  <a:gd name="T4" fmla="*/ 36 w 36"/>
                  <a:gd name="T5" fmla="*/ 20 h 20"/>
                  <a:gd name="T6" fmla="*/ 18 w 36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0">
                    <a:moveTo>
                      <a:pt x="18" y="0"/>
                    </a:moveTo>
                    <a:cubicBezTo>
                      <a:pt x="11" y="0"/>
                      <a:pt x="0" y="5"/>
                      <a:pt x="0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5"/>
                      <a:pt x="25" y="0"/>
                      <a:pt x="18" y="0"/>
                    </a:cubicBez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2" name="Freeform 168">
                <a:extLst>
                  <a:ext uri="{FF2B5EF4-FFF2-40B4-BE49-F238E27FC236}">
                    <a16:creationId xmlns:a16="http://schemas.microsoft.com/office/drawing/2014/main" id="{DD5F1867-9384-4B00-9BE6-389B597A39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5801" y="2173289"/>
                <a:ext cx="284163" cy="346075"/>
              </a:xfrm>
              <a:custGeom>
                <a:avLst/>
                <a:gdLst>
                  <a:gd name="T0" fmla="*/ 76 w 76"/>
                  <a:gd name="T1" fmla="*/ 0 h 92"/>
                  <a:gd name="T2" fmla="*/ 8 w 76"/>
                  <a:gd name="T3" fmla="*/ 0 h 92"/>
                  <a:gd name="T4" fmla="*/ 0 w 76"/>
                  <a:gd name="T5" fmla="*/ 8 h 92"/>
                  <a:gd name="T6" fmla="*/ 8 w 76"/>
                  <a:gd name="T7" fmla="*/ 16 h 92"/>
                  <a:gd name="T8" fmla="*/ 76 w 76"/>
                  <a:gd name="T9" fmla="*/ 16 h 92"/>
                  <a:gd name="T10" fmla="*/ 76 w 76"/>
                  <a:gd name="T11" fmla="*/ 92 h 92"/>
                  <a:gd name="T12" fmla="*/ 8 w 76"/>
                  <a:gd name="T13" fmla="*/ 92 h 92"/>
                  <a:gd name="T14" fmla="*/ 0 w 76"/>
                  <a:gd name="T15" fmla="*/ 84 h 92"/>
                  <a:gd name="T16" fmla="*/ 0 w 76"/>
                  <a:gd name="T17" fmla="*/ 1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92">
                    <a:moveTo>
                      <a:pt x="7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4" y="92"/>
                      <a:pt x="0" y="88"/>
                      <a:pt x="0" y="84"/>
                    </a:cubicBezTo>
                    <a:cubicBezTo>
                      <a:pt x="0" y="10"/>
                      <a:pt x="0" y="10"/>
                      <a:pt x="0" y="1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3" name="Line 169">
                <a:extLst>
                  <a:ext uri="{FF2B5EF4-FFF2-40B4-BE49-F238E27FC236}">
                    <a16:creationId xmlns:a16="http://schemas.microsoft.com/office/drawing/2014/main" id="{4B12803E-A034-428E-82BA-C5B27102C1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65963" y="2203451"/>
                <a:ext cx="23971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8F752F1-2236-4F07-B411-E833E9FB23F7}"/>
                </a:ext>
              </a:extLst>
            </p:cNvPr>
            <p:cNvGrpSpPr/>
            <p:nvPr/>
          </p:nvGrpSpPr>
          <p:grpSpPr>
            <a:xfrm>
              <a:off x="1336069" y="1413413"/>
              <a:ext cx="458668" cy="555497"/>
              <a:chOff x="6313488" y="2173289"/>
              <a:chExt cx="285750" cy="346075"/>
            </a:xfrm>
          </p:grpSpPr>
          <p:sp>
            <p:nvSpPr>
              <p:cNvPr id="257" name="Freeform 170">
                <a:extLst>
                  <a:ext uri="{FF2B5EF4-FFF2-40B4-BE49-F238E27FC236}">
                    <a16:creationId xmlns:a16="http://schemas.microsoft.com/office/drawing/2014/main" id="{FD65D5AF-EC10-4727-AB66-4E9DF7CA50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6" y="2286001"/>
                <a:ext cx="173038" cy="173038"/>
              </a:xfrm>
              <a:custGeom>
                <a:avLst/>
                <a:gdLst>
                  <a:gd name="T0" fmla="*/ 17 w 46"/>
                  <a:gd name="T1" fmla="*/ 13 h 46"/>
                  <a:gd name="T2" fmla="*/ 17 w 46"/>
                  <a:gd name="T3" fmla="*/ 6 h 46"/>
                  <a:gd name="T4" fmla="*/ 12 w 46"/>
                  <a:gd name="T5" fmla="*/ 1 h 46"/>
                  <a:gd name="T6" fmla="*/ 6 w 46"/>
                  <a:gd name="T7" fmla="*/ 1 h 46"/>
                  <a:gd name="T8" fmla="*/ 3 w 46"/>
                  <a:gd name="T9" fmla="*/ 4 h 46"/>
                  <a:gd name="T10" fmla="*/ 2 w 46"/>
                  <a:gd name="T11" fmla="*/ 13 h 46"/>
                  <a:gd name="T12" fmla="*/ 33 w 46"/>
                  <a:gd name="T13" fmla="*/ 44 h 46"/>
                  <a:gd name="T14" fmla="*/ 42 w 46"/>
                  <a:gd name="T15" fmla="*/ 43 h 46"/>
                  <a:gd name="T16" fmla="*/ 45 w 46"/>
                  <a:gd name="T17" fmla="*/ 40 h 46"/>
                  <a:gd name="T18" fmla="*/ 45 w 46"/>
                  <a:gd name="T19" fmla="*/ 34 h 46"/>
                  <a:gd name="T20" fmla="*/ 40 w 46"/>
                  <a:gd name="T21" fmla="*/ 29 h 46"/>
                  <a:gd name="T22" fmla="*/ 33 w 46"/>
                  <a:gd name="T23" fmla="*/ 29 h 46"/>
                  <a:gd name="T24" fmla="*/ 31 w 46"/>
                  <a:gd name="T25" fmla="*/ 30 h 46"/>
                  <a:gd name="T26" fmla="*/ 16 w 46"/>
                  <a:gd name="T27" fmla="*/ 15 h 46"/>
                  <a:gd name="T28" fmla="*/ 17 w 46"/>
                  <a:gd name="T29" fmla="*/ 1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" h="46">
                    <a:moveTo>
                      <a:pt x="17" y="13"/>
                    </a:moveTo>
                    <a:cubicBezTo>
                      <a:pt x="19" y="11"/>
                      <a:pt x="19" y="8"/>
                      <a:pt x="17" y="6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0" y="0"/>
                      <a:pt x="7" y="0"/>
                      <a:pt x="6" y="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0" y="7"/>
                      <a:pt x="0" y="10"/>
                      <a:pt x="2" y="13"/>
                    </a:cubicBezTo>
                    <a:cubicBezTo>
                      <a:pt x="10" y="25"/>
                      <a:pt x="21" y="36"/>
                      <a:pt x="33" y="44"/>
                    </a:cubicBezTo>
                    <a:cubicBezTo>
                      <a:pt x="36" y="46"/>
                      <a:pt x="39" y="46"/>
                      <a:pt x="42" y="43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6" y="39"/>
                      <a:pt x="46" y="36"/>
                      <a:pt x="45" y="34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38" y="27"/>
                      <a:pt x="35" y="27"/>
                      <a:pt x="33" y="29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26" y="26"/>
                      <a:pt x="20" y="20"/>
                      <a:pt x="16" y="15"/>
                    </a:cubicBezTo>
                    <a:lnTo>
                      <a:pt x="17" y="13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8" name="Freeform 171">
                <a:extLst>
                  <a:ext uri="{FF2B5EF4-FFF2-40B4-BE49-F238E27FC236}">
                    <a16:creationId xmlns:a16="http://schemas.microsoft.com/office/drawing/2014/main" id="{37DD853F-ECC1-4862-8E98-0457B4F4F4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3488" y="2173289"/>
                <a:ext cx="285750" cy="346075"/>
              </a:xfrm>
              <a:custGeom>
                <a:avLst/>
                <a:gdLst>
                  <a:gd name="T0" fmla="*/ 76 w 76"/>
                  <a:gd name="T1" fmla="*/ 0 h 92"/>
                  <a:gd name="T2" fmla="*/ 8 w 76"/>
                  <a:gd name="T3" fmla="*/ 0 h 92"/>
                  <a:gd name="T4" fmla="*/ 0 w 76"/>
                  <a:gd name="T5" fmla="*/ 8 h 92"/>
                  <a:gd name="T6" fmla="*/ 8 w 76"/>
                  <a:gd name="T7" fmla="*/ 16 h 92"/>
                  <a:gd name="T8" fmla="*/ 76 w 76"/>
                  <a:gd name="T9" fmla="*/ 16 h 92"/>
                  <a:gd name="T10" fmla="*/ 76 w 76"/>
                  <a:gd name="T11" fmla="*/ 92 h 92"/>
                  <a:gd name="T12" fmla="*/ 8 w 76"/>
                  <a:gd name="T13" fmla="*/ 92 h 92"/>
                  <a:gd name="T14" fmla="*/ 0 w 76"/>
                  <a:gd name="T15" fmla="*/ 84 h 92"/>
                  <a:gd name="T16" fmla="*/ 0 w 76"/>
                  <a:gd name="T17" fmla="*/ 1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92">
                    <a:moveTo>
                      <a:pt x="7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4" y="92"/>
                      <a:pt x="0" y="88"/>
                      <a:pt x="0" y="84"/>
                    </a:cubicBezTo>
                    <a:cubicBezTo>
                      <a:pt x="0" y="10"/>
                      <a:pt x="0" y="10"/>
                      <a:pt x="0" y="1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9" name="Line 172">
                <a:extLst>
                  <a:ext uri="{FF2B5EF4-FFF2-40B4-BE49-F238E27FC236}">
                    <a16:creationId xmlns:a16="http://schemas.microsoft.com/office/drawing/2014/main" id="{CF379FFD-3707-494C-BB06-F3ECBBBF92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43651" y="2203451"/>
                <a:ext cx="241300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C84FF67-9BC0-497C-B2B1-2BB88F7899A6}"/>
                </a:ext>
              </a:extLst>
            </p:cNvPr>
            <p:cNvGrpSpPr/>
            <p:nvPr/>
          </p:nvGrpSpPr>
          <p:grpSpPr>
            <a:xfrm>
              <a:off x="4809203" y="1413413"/>
              <a:ext cx="507082" cy="555497"/>
              <a:chOff x="8477251" y="2173289"/>
              <a:chExt cx="315912" cy="346075"/>
            </a:xfrm>
          </p:grpSpPr>
          <p:sp>
            <p:nvSpPr>
              <p:cNvPr id="251" name="Freeform 173">
                <a:extLst>
                  <a:ext uri="{FF2B5EF4-FFF2-40B4-BE49-F238E27FC236}">
                    <a16:creationId xmlns:a16="http://schemas.microsoft.com/office/drawing/2014/main" id="{E0100DF6-06AA-43E6-8B3F-334FFE4BD4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7251" y="2209801"/>
                <a:ext cx="120650" cy="309563"/>
              </a:xfrm>
              <a:custGeom>
                <a:avLst/>
                <a:gdLst>
                  <a:gd name="T0" fmla="*/ 32 w 32"/>
                  <a:gd name="T1" fmla="*/ 82 h 82"/>
                  <a:gd name="T2" fmla="*/ 8 w 32"/>
                  <a:gd name="T3" fmla="*/ 82 h 82"/>
                  <a:gd name="T4" fmla="*/ 0 w 32"/>
                  <a:gd name="T5" fmla="*/ 74 h 82"/>
                  <a:gd name="T6" fmla="*/ 0 w 32"/>
                  <a:gd name="T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82">
                    <a:moveTo>
                      <a:pt x="32" y="82"/>
                    </a:moveTo>
                    <a:cubicBezTo>
                      <a:pt x="8" y="82"/>
                      <a:pt x="8" y="82"/>
                      <a:pt x="8" y="82"/>
                    </a:cubicBezTo>
                    <a:cubicBezTo>
                      <a:pt x="4" y="82"/>
                      <a:pt x="0" y="78"/>
                      <a:pt x="0" y="7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2" name="Freeform 174">
                <a:extLst>
                  <a:ext uri="{FF2B5EF4-FFF2-40B4-BE49-F238E27FC236}">
                    <a16:creationId xmlns:a16="http://schemas.microsoft.com/office/drawing/2014/main" id="{AEF28927-0ED5-4A19-9769-2C9E355FBD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7251" y="2173289"/>
                <a:ext cx="285750" cy="127000"/>
              </a:xfrm>
              <a:custGeom>
                <a:avLst/>
                <a:gdLst>
                  <a:gd name="T0" fmla="*/ 76 w 76"/>
                  <a:gd name="T1" fmla="*/ 0 h 34"/>
                  <a:gd name="T2" fmla="*/ 8 w 76"/>
                  <a:gd name="T3" fmla="*/ 0 h 34"/>
                  <a:gd name="T4" fmla="*/ 0 w 76"/>
                  <a:gd name="T5" fmla="*/ 8 h 34"/>
                  <a:gd name="T6" fmla="*/ 8 w 76"/>
                  <a:gd name="T7" fmla="*/ 16 h 34"/>
                  <a:gd name="T8" fmla="*/ 76 w 76"/>
                  <a:gd name="T9" fmla="*/ 16 h 34"/>
                  <a:gd name="T10" fmla="*/ 76 w 76"/>
                  <a:gd name="T1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34">
                    <a:moveTo>
                      <a:pt x="7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34"/>
                      <a:pt x="76" y="34"/>
                      <a:pt x="76" y="34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3" name="Oval 175">
                <a:extLst>
                  <a:ext uri="{FF2B5EF4-FFF2-40B4-BE49-F238E27FC236}">
                    <a16:creationId xmlns:a16="http://schemas.microsoft.com/office/drawing/2014/main" id="{4670DDC6-C75C-474E-8DF3-59C3C29107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12188" y="2338389"/>
                <a:ext cx="180975" cy="180975"/>
              </a:xfrm>
              <a:prstGeom prst="ellips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4" name="Line 176">
                <a:extLst>
                  <a:ext uri="{FF2B5EF4-FFF2-40B4-BE49-F238E27FC236}">
                    <a16:creationId xmlns:a16="http://schemas.microsoft.com/office/drawing/2014/main" id="{06694942-FA99-44E9-883A-93428FEEB3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702676" y="2390776"/>
                <a:ext cx="0" cy="74613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5" name="Freeform 177">
                <a:extLst>
                  <a:ext uri="{FF2B5EF4-FFF2-40B4-BE49-F238E27FC236}">
                    <a16:creationId xmlns:a16="http://schemas.microsoft.com/office/drawing/2014/main" id="{5D1B8D53-E452-4A01-91D1-DB9DCFA1D9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2513" y="2436814"/>
                <a:ext cx="60325" cy="28575"/>
              </a:xfrm>
              <a:custGeom>
                <a:avLst/>
                <a:gdLst>
                  <a:gd name="T0" fmla="*/ 0 w 38"/>
                  <a:gd name="T1" fmla="*/ 0 h 18"/>
                  <a:gd name="T2" fmla="*/ 19 w 38"/>
                  <a:gd name="T3" fmla="*/ 18 h 18"/>
                  <a:gd name="T4" fmla="*/ 38 w 38"/>
                  <a:gd name="T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18">
                    <a:moveTo>
                      <a:pt x="0" y="0"/>
                    </a:moveTo>
                    <a:lnTo>
                      <a:pt x="19" y="18"/>
                    </a:lnTo>
                    <a:lnTo>
                      <a:pt x="38" y="0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6" name="Line 178">
                <a:extLst>
                  <a:ext uri="{FF2B5EF4-FFF2-40B4-BE49-F238E27FC236}">
                    <a16:creationId xmlns:a16="http://schemas.microsoft.com/office/drawing/2014/main" id="{1B1F3009-6128-4A50-8A15-CEC3F4ABE0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507413" y="2203451"/>
                <a:ext cx="241300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F1CF2079-669E-42E6-AC17-F4A4EF9E32D6}"/>
                </a:ext>
              </a:extLst>
            </p:cNvPr>
            <p:cNvGrpSpPr/>
            <p:nvPr/>
          </p:nvGrpSpPr>
          <p:grpSpPr>
            <a:xfrm>
              <a:off x="1287655" y="2572821"/>
              <a:ext cx="555497" cy="458668"/>
              <a:chOff x="6283326" y="2895601"/>
              <a:chExt cx="346075" cy="285750"/>
            </a:xfrm>
          </p:grpSpPr>
          <p:sp>
            <p:nvSpPr>
              <p:cNvPr id="245" name="Freeform 179">
                <a:extLst>
                  <a:ext uri="{FF2B5EF4-FFF2-40B4-BE49-F238E27FC236}">
                    <a16:creationId xmlns:a16="http://schemas.microsoft.com/office/drawing/2014/main" id="{53A017BC-1B9C-42EC-84FE-C657978C77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3651" y="3000376"/>
                <a:ext cx="90488" cy="134938"/>
              </a:xfrm>
              <a:custGeom>
                <a:avLst/>
                <a:gdLst>
                  <a:gd name="T0" fmla="*/ 24 w 57"/>
                  <a:gd name="T1" fmla="*/ 57 h 85"/>
                  <a:gd name="T2" fmla="*/ 0 w 57"/>
                  <a:gd name="T3" fmla="*/ 57 h 85"/>
                  <a:gd name="T4" fmla="*/ 0 w 57"/>
                  <a:gd name="T5" fmla="*/ 28 h 85"/>
                  <a:gd name="T6" fmla="*/ 24 w 57"/>
                  <a:gd name="T7" fmla="*/ 28 h 85"/>
                  <a:gd name="T8" fmla="*/ 57 w 57"/>
                  <a:gd name="T9" fmla="*/ 0 h 85"/>
                  <a:gd name="T10" fmla="*/ 57 w 57"/>
                  <a:gd name="T11" fmla="*/ 85 h 85"/>
                  <a:gd name="T12" fmla="*/ 24 w 57"/>
                  <a:gd name="T13" fmla="*/ 57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85">
                    <a:moveTo>
                      <a:pt x="24" y="57"/>
                    </a:moveTo>
                    <a:lnTo>
                      <a:pt x="0" y="57"/>
                    </a:lnTo>
                    <a:lnTo>
                      <a:pt x="0" y="28"/>
                    </a:lnTo>
                    <a:lnTo>
                      <a:pt x="24" y="28"/>
                    </a:lnTo>
                    <a:lnTo>
                      <a:pt x="57" y="0"/>
                    </a:lnTo>
                    <a:lnTo>
                      <a:pt x="57" y="85"/>
                    </a:lnTo>
                    <a:lnTo>
                      <a:pt x="24" y="57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6" name="Freeform 180">
                <a:extLst>
                  <a:ext uri="{FF2B5EF4-FFF2-40B4-BE49-F238E27FC236}">
                    <a16:creationId xmlns:a16="http://schemas.microsoft.com/office/drawing/2014/main" id="{39A9379C-FFE5-43D1-9E5C-0FDA9E5177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3326" y="2895601"/>
                <a:ext cx="211138" cy="285750"/>
              </a:xfrm>
              <a:custGeom>
                <a:avLst/>
                <a:gdLst>
                  <a:gd name="T0" fmla="*/ 56 w 56"/>
                  <a:gd name="T1" fmla="*/ 0 h 76"/>
                  <a:gd name="T2" fmla="*/ 8 w 56"/>
                  <a:gd name="T3" fmla="*/ 0 h 76"/>
                  <a:gd name="T4" fmla="*/ 0 w 56"/>
                  <a:gd name="T5" fmla="*/ 8 h 76"/>
                  <a:gd name="T6" fmla="*/ 8 w 56"/>
                  <a:gd name="T7" fmla="*/ 16 h 76"/>
                  <a:gd name="T8" fmla="*/ 56 w 56"/>
                  <a:gd name="T9" fmla="*/ 16 h 76"/>
                  <a:gd name="T10" fmla="*/ 56 w 56"/>
                  <a:gd name="T11" fmla="*/ 76 h 76"/>
                  <a:gd name="T12" fmla="*/ 40 w 56"/>
                  <a:gd name="T13" fmla="*/ 76 h 76"/>
                  <a:gd name="T14" fmla="*/ 16 w 56"/>
                  <a:gd name="T15" fmla="*/ 76 h 76"/>
                  <a:gd name="T16" fmla="*/ 8 w 56"/>
                  <a:gd name="T17" fmla="*/ 76 h 76"/>
                  <a:gd name="T18" fmla="*/ 0 w 56"/>
                  <a:gd name="T19" fmla="*/ 68 h 76"/>
                  <a:gd name="T20" fmla="*/ 0 w 56"/>
                  <a:gd name="T21" fmla="*/ 1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76">
                    <a:moveTo>
                      <a:pt x="5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56" y="16"/>
                      <a:pt x="56" y="16"/>
                      <a:pt x="56" y="16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40" y="76"/>
                      <a:pt x="40" y="76"/>
                      <a:pt x="40" y="76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4" y="76"/>
                      <a:pt x="0" y="72"/>
                      <a:pt x="0" y="68"/>
                    </a:cubicBezTo>
                    <a:cubicBezTo>
                      <a:pt x="0" y="10"/>
                      <a:pt x="0" y="10"/>
                      <a:pt x="0" y="10"/>
                    </a:cubicBezTo>
                  </a:path>
                </a:pathLst>
              </a:custGeom>
              <a:noFill/>
              <a:ln w="14288" cap="sq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7" name="Line 181">
                <a:extLst>
                  <a:ext uri="{FF2B5EF4-FFF2-40B4-BE49-F238E27FC236}">
                    <a16:creationId xmlns:a16="http://schemas.microsoft.com/office/drawing/2014/main" id="{A2F23881-6B15-4157-9E8D-EC67A15CA8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13488" y="2925764"/>
                <a:ext cx="165100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8" name="Freeform 182">
                <a:extLst>
                  <a:ext uri="{FF2B5EF4-FFF2-40B4-BE49-F238E27FC236}">
                    <a16:creationId xmlns:a16="http://schemas.microsoft.com/office/drawing/2014/main" id="{A8B022CE-3C82-4C11-84FC-F57F5A8BCD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2726" y="3000376"/>
                <a:ext cx="28575" cy="134938"/>
              </a:xfrm>
              <a:custGeom>
                <a:avLst/>
                <a:gdLst>
                  <a:gd name="T0" fmla="*/ 0 w 8"/>
                  <a:gd name="T1" fmla="*/ 0 h 36"/>
                  <a:gd name="T2" fmla="*/ 8 w 8"/>
                  <a:gd name="T3" fmla="*/ 18 h 36"/>
                  <a:gd name="T4" fmla="*/ 0 w 8"/>
                  <a:gd name="T5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36">
                    <a:moveTo>
                      <a:pt x="0" y="0"/>
                    </a:moveTo>
                    <a:cubicBezTo>
                      <a:pt x="5" y="4"/>
                      <a:pt x="8" y="11"/>
                      <a:pt x="8" y="18"/>
                    </a:cubicBezTo>
                    <a:cubicBezTo>
                      <a:pt x="8" y="25"/>
                      <a:pt x="5" y="32"/>
                      <a:pt x="0" y="36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9" name="Freeform 183">
                <a:extLst>
                  <a:ext uri="{FF2B5EF4-FFF2-40B4-BE49-F238E27FC236}">
                    <a16:creationId xmlns:a16="http://schemas.microsoft.com/office/drawing/2014/main" id="{1B78DBCB-E3C2-4D77-BA9E-9B4EB0866C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1301" y="2978151"/>
                <a:ext cx="38100" cy="179388"/>
              </a:xfrm>
              <a:custGeom>
                <a:avLst/>
                <a:gdLst>
                  <a:gd name="T0" fmla="*/ 0 w 10"/>
                  <a:gd name="T1" fmla="*/ 48 h 48"/>
                  <a:gd name="T2" fmla="*/ 10 w 10"/>
                  <a:gd name="T3" fmla="*/ 24 h 48"/>
                  <a:gd name="T4" fmla="*/ 0 w 10"/>
                  <a:gd name="T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48">
                    <a:moveTo>
                      <a:pt x="0" y="48"/>
                    </a:moveTo>
                    <a:cubicBezTo>
                      <a:pt x="6" y="42"/>
                      <a:pt x="10" y="33"/>
                      <a:pt x="10" y="24"/>
                    </a:cubicBezTo>
                    <a:cubicBezTo>
                      <a:pt x="10" y="15"/>
                      <a:pt x="6" y="6"/>
                      <a:pt x="0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0" name="Freeform 184">
                <a:extLst>
                  <a:ext uri="{FF2B5EF4-FFF2-40B4-BE49-F238E27FC236}">
                    <a16:creationId xmlns:a16="http://schemas.microsoft.com/office/drawing/2014/main" id="{5C9FB4E5-A41C-4196-A1F4-A4950201E4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5738" y="3019426"/>
                <a:ext cx="19050" cy="96838"/>
              </a:xfrm>
              <a:custGeom>
                <a:avLst/>
                <a:gdLst>
                  <a:gd name="T0" fmla="*/ 0 w 5"/>
                  <a:gd name="T1" fmla="*/ 0 h 26"/>
                  <a:gd name="T2" fmla="*/ 5 w 5"/>
                  <a:gd name="T3" fmla="*/ 13 h 26"/>
                  <a:gd name="T4" fmla="*/ 0 w 5"/>
                  <a:gd name="T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6">
                    <a:moveTo>
                      <a:pt x="0" y="0"/>
                    </a:moveTo>
                    <a:cubicBezTo>
                      <a:pt x="3" y="4"/>
                      <a:pt x="5" y="8"/>
                      <a:pt x="5" y="13"/>
                    </a:cubicBezTo>
                    <a:cubicBezTo>
                      <a:pt x="5" y="18"/>
                      <a:pt x="3" y="23"/>
                      <a:pt x="0" y="26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6430F0F-2220-4F4E-A12B-1F50078E0F25}"/>
                </a:ext>
              </a:extLst>
            </p:cNvPr>
            <p:cNvGrpSpPr/>
            <p:nvPr/>
          </p:nvGrpSpPr>
          <p:grpSpPr>
            <a:xfrm>
              <a:off x="-2185479" y="4889094"/>
              <a:ext cx="555497" cy="532563"/>
              <a:chOff x="4119563" y="4338639"/>
              <a:chExt cx="346075" cy="331787"/>
            </a:xfrm>
          </p:grpSpPr>
          <p:sp>
            <p:nvSpPr>
              <p:cNvPr id="237" name="Line 185">
                <a:extLst>
                  <a:ext uri="{FF2B5EF4-FFF2-40B4-BE49-F238E27FC236}">
                    <a16:creationId xmlns:a16="http://schemas.microsoft.com/office/drawing/2014/main" id="{5CEDCA50-E826-4915-93A9-630371EAFF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8963" y="4654551"/>
                <a:ext cx="0" cy="1587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8" name="Line 186">
                <a:extLst>
                  <a:ext uri="{FF2B5EF4-FFF2-40B4-BE49-F238E27FC236}">
                    <a16:creationId xmlns:a16="http://schemas.microsoft.com/office/drawing/2014/main" id="{A9EECB17-E01B-4A50-8D9D-3BAAC74355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03701" y="4654551"/>
                <a:ext cx="0" cy="1587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9" name="Rectangle 187">
                <a:extLst>
                  <a:ext uri="{FF2B5EF4-FFF2-40B4-BE49-F238E27FC236}">
                    <a16:creationId xmlns:a16="http://schemas.microsoft.com/office/drawing/2014/main" id="{21D87B83-430C-4A20-8FC3-2BC41F268F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9888" y="4384676"/>
                <a:ext cx="225425" cy="90488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0" name="Rectangle 188">
                <a:extLst>
                  <a:ext uri="{FF2B5EF4-FFF2-40B4-BE49-F238E27FC236}">
                    <a16:creationId xmlns:a16="http://schemas.microsoft.com/office/drawing/2014/main" id="{1ECEC1B2-B471-445B-A07E-962AE68BE8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9888" y="4519614"/>
                <a:ext cx="225425" cy="90488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1" name="Line 189">
                <a:extLst>
                  <a:ext uri="{FF2B5EF4-FFF2-40B4-BE49-F238E27FC236}">
                    <a16:creationId xmlns:a16="http://schemas.microsoft.com/office/drawing/2014/main" id="{E18D8F8C-4DB8-459A-B975-FA6B94C154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78313" y="4429126"/>
                <a:ext cx="44450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2" name="Line 190">
                <a:extLst>
                  <a:ext uri="{FF2B5EF4-FFF2-40B4-BE49-F238E27FC236}">
                    <a16:creationId xmlns:a16="http://schemas.microsoft.com/office/drawing/2014/main" id="{C601C99A-FE93-4251-BC01-066494B6FD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78313" y="4565651"/>
                <a:ext cx="44450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3" name="Line 191">
                <a:extLst>
                  <a:ext uri="{FF2B5EF4-FFF2-40B4-BE49-F238E27FC236}">
                    <a16:creationId xmlns:a16="http://schemas.microsoft.com/office/drawing/2014/main" id="{9EF9ED15-FEEF-48C1-925F-32F0099FD3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19563" y="4338639"/>
                <a:ext cx="346075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4" name="Freeform 192">
                <a:extLst>
                  <a:ext uri="{FF2B5EF4-FFF2-40B4-BE49-F238E27FC236}">
                    <a16:creationId xmlns:a16="http://schemas.microsoft.com/office/drawing/2014/main" id="{CA0DA527-79AA-4573-B9AC-B876A1B5A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5438" y="4338639"/>
                <a:ext cx="315913" cy="315913"/>
              </a:xfrm>
              <a:custGeom>
                <a:avLst/>
                <a:gdLst>
                  <a:gd name="T0" fmla="*/ 84 w 84"/>
                  <a:gd name="T1" fmla="*/ 0 h 84"/>
                  <a:gd name="T2" fmla="*/ 84 w 84"/>
                  <a:gd name="T3" fmla="*/ 76 h 84"/>
                  <a:gd name="T4" fmla="*/ 76 w 84"/>
                  <a:gd name="T5" fmla="*/ 84 h 84"/>
                  <a:gd name="T6" fmla="*/ 8 w 84"/>
                  <a:gd name="T7" fmla="*/ 84 h 84"/>
                  <a:gd name="T8" fmla="*/ 0 w 84"/>
                  <a:gd name="T9" fmla="*/ 76 h 84"/>
                  <a:gd name="T10" fmla="*/ 0 w 84"/>
                  <a:gd name="T11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84">
                    <a:moveTo>
                      <a:pt x="84" y="0"/>
                    </a:moveTo>
                    <a:cubicBezTo>
                      <a:pt x="84" y="76"/>
                      <a:pt x="84" y="76"/>
                      <a:pt x="84" y="76"/>
                    </a:cubicBezTo>
                    <a:cubicBezTo>
                      <a:pt x="84" y="80"/>
                      <a:pt x="80" y="84"/>
                      <a:pt x="76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0"/>
                      <a:pt x="0" y="7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59C9D33-372F-4491-9B02-B63A110BEF50}"/>
                </a:ext>
              </a:extLst>
            </p:cNvPr>
            <p:cNvGrpSpPr/>
            <p:nvPr/>
          </p:nvGrpSpPr>
          <p:grpSpPr>
            <a:xfrm>
              <a:off x="4809203" y="254002"/>
              <a:ext cx="435733" cy="555497"/>
              <a:chOff x="8477251" y="1450976"/>
              <a:chExt cx="271462" cy="346075"/>
            </a:xfrm>
          </p:grpSpPr>
          <p:sp>
            <p:nvSpPr>
              <p:cNvPr id="234" name="Rectangle 193">
                <a:extLst>
                  <a:ext uri="{FF2B5EF4-FFF2-40B4-BE49-F238E27FC236}">
                    <a16:creationId xmlns:a16="http://schemas.microsoft.com/office/drawing/2014/main" id="{043B1158-66A6-4483-AF12-5551345D22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23288" y="1450976"/>
                <a:ext cx="225425" cy="346075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5" name="Rectangle 194">
                <a:extLst>
                  <a:ext uri="{FF2B5EF4-FFF2-40B4-BE49-F238E27FC236}">
                    <a16:creationId xmlns:a16="http://schemas.microsoft.com/office/drawing/2014/main" id="{FC8EC8F8-6B41-4560-AC26-EB666082E5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97901" y="1525589"/>
                <a:ext cx="90488" cy="46038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6" name="Freeform 195">
                <a:extLst>
                  <a:ext uri="{FF2B5EF4-FFF2-40B4-BE49-F238E27FC236}">
                    <a16:creationId xmlns:a16="http://schemas.microsoft.com/office/drawing/2014/main" id="{654C7851-3294-4656-9338-CFDAF0B610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7251" y="1450976"/>
                <a:ext cx="46038" cy="346075"/>
              </a:xfrm>
              <a:custGeom>
                <a:avLst/>
                <a:gdLst>
                  <a:gd name="T0" fmla="*/ 12 w 12"/>
                  <a:gd name="T1" fmla="*/ 0 h 92"/>
                  <a:gd name="T2" fmla="*/ 4 w 12"/>
                  <a:gd name="T3" fmla="*/ 0 h 92"/>
                  <a:gd name="T4" fmla="*/ 0 w 12"/>
                  <a:gd name="T5" fmla="*/ 4 h 92"/>
                  <a:gd name="T6" fmla="*/ 0 w 12"/>
                  <a:gd name="T7" fmla="*/ 88 h 92"/>
                  <a:gd name="T8" fmla="*/ 4 w 12"/>
                  <a:gd name="T9" fmla="*/ 92 h 92"/>
                  <a:gd name="T10" fmla="*/ 12 w 12"/>
                  <a:gd name="T11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92">
                    <a:moveTo>
                      <a:pt x="1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90"/>
                      <a:pt x="2" y="92"/>
                      <a:pt x="4" y="92"/>
                    </a:cubicBezTo>
                    <a:cubicBezTo>
                      <a:pt x="12" y="92"/>
                      <a:pt x="12" y="92"/>
                      <a:pt x="12" y="92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FEE61ACB-8B77-4071-B7BB-2028EF1C5054}"/>
                </a:ext>
              </a:extLst>
            </p:cNvPr>
            <p:cNvGrpSpPr/>
            <p:nvPr/>
          </p:nvGrpSpPr>
          <p:grpSpPr>
            <a:xfrm>
              <a:off x="5968612" y="254002"/>
              <a:ext cx="433186" cy="555499"/>
              <a:chOff x="9199563" y="1450976"/>
              <a:chExt cx="269875" cy="346076"/>
            </a:xfrm>
          </p:grpSpPr>
          <p:sp>
            <p:nvSpPr>
              <p:cNvPr id="231" name="Freeform 196">
                <a:extLst>
                  <a:ext uri="{FF2B5EF4-FFF2-40B4-BE49-F238E27FC236}">
                    <a16:creationId xmlns:a16="http://schemas.microsoft.com/office/drawing/2014/main" id="{B09BB2EF-1F18-481C-9C9A-C3B9DBE889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9563" y="1481139"/>
                <a:ext cx="44450" cy="315913"/>
              </a:xfrm>
              <a:custGeom>
                <a:avLst/>
                <a:gdLst>
                  <a:gd name="T0" fmla="*/ 12 w 12"/>
                  <a:gd name="T1" fmla="*/ 0 h 84"/>
                  <a:gd name="T2" fmla="*/ 4 w 12"/>
                  <a:gd name="T3" fmla="*/ 0 h 84"/>
                  <a:gd name="T4" fmla="*/ 0 w 12"/>
                  <a:gd name="T5" fmla="*/ 4 h 84"/>
                  <a:gd name="T6" fmla="*/ 0 w 12"/>
                  <a:gd name="T7" fmla="*/ 80 h 84"/>
                  <a:gd name="T8" fmla="*/ 4 w 12"/>
                  <a:gd name="T9" fmla="*/ 84 h 84"/>
                  <a:gd name="T10" fmla="*/ 12 w 12"/>
                  <a:gd name="T11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84">
                    <a:moveTo>
                      <a:pt x="1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2"/>
                      <a:pt x="2" y="84"/>
                      <a:pt x="4" y="84"/>
                    </a:cubicBezTo>
                    <a:cubicBezTo>
                      <a:pt x="12" y="84"/>
                      <a:pt x="12" y="84"/>
                      <a:pt x="12" y="84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2" name="Freeform 197">
                <a:extLst>
                  <a:ext uri="{FF2B5EF4-FFF2-40B4-BE49-F238E27FC236}">
                    <a16:creationId xmlns:a16="http://schemas.microsoft.com/office/drawing/2014/main" id="{7DE483A0-2794-4F29-9006-6338E5D5F2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64663" y="1450976"/>
                <a:ext cx="60325" cy="150813"/>
              </a:xfrm>
              <a:custGeom>
                <a:avLst/>
                <a:gdLst>
                  <a:gd name="T0" fmla="*/ 38 w 38"/>
                  <a:gd name="T1" fmla="*/ 95 h 95"/>
                  <a:gd name="T2" fmla="*/ 19 w 38"/>
                  <a:gd name="T3" fmla="*/ 76 h 95"/>
                  <a:gd name="T4" fmla="*/ 0 w 38"/>
                  <a:gd name="T5" fmla="*/ 95 h 95"/>
                  <a:gd name="T6" fmla="*/ 0 w 38"/>
                  <a:gd name="T7" fmla="*/ 0 h 95"/>
                  <a:gd name="T8" fmla="*/ 38 w 38"/>
                  <a:gd name="T9" fmla="*/ 0 h 95"/>
                  <a:gd name="T10" fmla="*/ 38 w 38"/>
                  <a:gd name="T11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95">
                    <a:moveTo>
                      <a:pt x="38" y="95"/>
                    </a:moveTo>
                    <a:lnTo>
                      <a:pt x="19" y="76"/>
                    </a:lnTo>
                    <a:lnTo>
                      <a:pt x="0" y="95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95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3" name="Freeform 198">
                <a:extLst>
                  <a:ext uri="{FF2B5EF4-FFF2-40B4-BE49-F238E27FC236}">
                    <a16:creationId xmlns:a16="http://schemas.microsoft.com/office/drawing/2014/main" id="{BCA1D008-C2B8-460B-B7D1-46E3F885C1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44013" y="1481139"/>
                <a:ext cx="225425" cy="315913"/>
              </a:xfrm>
              <a:custGeom>
                <a:avLst/>
                <a:gdLst>
                  <a:gd name="T0" fmla="*/ 114 w 142"/>
                  <a:gd name="T1" fmla="*/ 0 h 199"/>
                  <a:gd name="T2" fmla="*/ 142 w 142"/>
                  <a:gd name="T3" fmla="*/ 0 h 199"/>
                  <a:gd name="T4" fmla="*/ 142 w 142"/>
                  <a:gd name="T5" fmla="*/ 199 h 199"/>
                  <a:gd name="T6" fmla="*/ 0 w 142"/>
                  <a:gd name="T7" fmla="*/ 199 h 199"/>
                  <a:gd name="T8" fmla="*/ 0 w 142"/>
                  <a:gd name="T9" fmla="*/ 0 h 199"/>
                  <a:gd name="T10" fmla="*/ 76 w 142"/>
                  <a:gd name="T1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2" h="199">
                    <a:moveTo>
                      <a:pt x="114" y="0"/>
                    </a:moveTo>
                    <a:lnTo>
                      <a:pt x="142" y="0"/>
                    </a:lnTo>
                    <a:lnTo>
                      <a:pt x="142" y="199"/>
                    </a:lnTo>
                    <a:lnTo>
                      <a:pt x="0" y="199"/>
                    </a:lnTo>
                    <a:lnTo>
                      <a:pt x="0" y="0"/>
                    </a:lnTo>
                    <a:lnTo>
                      <a:pt x="76" y="0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61F01DB-E387-4B3B-A91F-E3024B452AD8}"/>
                </a:ext>
              </a:extLst>
            </p:cNvPr>
            <p:cNvGrpSpPr/>
            <p:nvPr/>
          </p:nvGrpSpPr>
          <p:grpSpPr>
            <a:xfrm>
              <a:off x="2447064" y="2621237"/>
              <a:ext cx="552950" cy="433186"/>
              <a:chOff x="7005638" y="2925764"/>
              <a:chExt cx="344488" cy="269875"/>
            </a:xfrm>
          </p:grpSpPr>
          <p:sp>
            <p:nvSpPr>
              <p:cNvPr id="221" name="Rectangle 199">
                <a:extLst>
                  <a:ext uri="{FF2B5EF4-FFF2-40B4-BE49-F238E27FC236}">
                    <a16:creationId xmlns:a16="http://schemas.microsoft.com/office/drawing/2014/main" id="{E2503D88-22E5-4BE5-9786-54EC40EB2B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5638" y="2925764"/>
                <a:ext cx="344488" cy="269875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2" name="Rectangle 200">
                <a:extLst>
                  <a:ext uri="{FF2B5EF4-FFF2-40B4-BE49-F238E27FC236}">
                    <a16:creationId xmlns:a16="http://schemas.microsoft.com/office/drawing/2014/main" id="{F5FAC081-6197-46BA-94AF-3602BC8D1F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5801" y="2970214"/>
                <a:ext cx="284163" cy="44450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3" name="Line 201">
                <a:extLst>
                  <a:ext uri="{FF2B5EF4-FFF2-40B4-BE49-F238E27FC236}">
                    <a16:creationId xmlns:a16="http://schemas.microsoft.com/office/drawing/2014/main" id="{9534791F-354C-4D30-8D0A-10BBF8E1E0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65963" y="3060701"/>
                <a:ext cx="88900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4" name="Line 202">
                <a:extLst>
                  <a:ext uri="{FF2B5EF4-FFF2-40B4-BE49-F238E27FC236}">
                    <a16:creationId xmlns:a16="http://schemas.microsoft.com/office/drawing/2014/main" id="{7FECD6D5-1211-462D-A1FF-832C410803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50088" y="3090864"/>
                <a:ext cx="104775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5" name="Line 203">
                <a:extLst>
                  <a:ext uri="{FF2B5EF4-FFF2-40B4-BE49-F238E27FC236}">
                    <a16:creationId xmlns:a16="http://schemas.microsoft.com/office/drawing/2014/main" id="{0AB5D258-4EBF-4880-8EF4-5514B2D759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50088" y="3121026"/>
                <a:ext cx="104775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6" name="Line 204">
                <a:extLst>
                  <a:ext uri="{FF2B5EF4-FFF2-40B4-BE49-F238E27FC236}">
                    <a16:creationId xmlns:a16="http://schemas.microsoft.com/office/drawing/2014/main" id="{4D5D1112-A217-42E8-AF5A-415A8A88C2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50088" y="3151189"/>
                <a:ext cx="104775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7" name="Line 206">
                <a:extLst>
                  <a:ext uri="{FF2B5EF4-FFF2-40B4-BE49-F238E27FC236}">
                    <a16:creationId xmlns:a16="http://schemas.microsoft.com/office/drawing/2014/main" id="{3F990426-0919-44EA-9A6F-A85843F057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0900" y="3060701"/>
                <a:ext cx="104775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8" name="Line 207">
                <a:extLst>
                  <a:ext uri="{FF2B5EF4-FFF2-40B4-BE49-F238E27FC236}">
                    <a16:creationId xmlns:a16="http://schemas.microsoft.com/office/drawing/2014/main" id="{A48DF99C-FC11-4FC6-85C6-2EE9D0F34B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0900" y="3090863"/>
                <a:ext cx="104775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9" name="Line 208">
                <a:extLst>
                  <a:ext uri="{FF2B5EF4-FFF2-40B4-BE49-F238E27FC236}">
                    <a16:creationId xmlns:a16="http://schemas.microsoft.com/office/drawing/2014/main" id="{B7FF07F8-9769-450D-8A3D-0563DC0476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0900" y="3121026"/>
                <a:ext cx="104775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0" name="Line 209">
                <a:extLst>
                  <a:ext uri="{FF2B5EF4-FFF2-40B4-BE49-F238E27FC236}">
                    <a16:creationId xmlns:a16="http://schemas.microsoft.com/office/drawing/2014/main" id="{8B7D93BF-EB33-492B-8C0C-32BE8FF22A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0900" y="3151188"/>
                <a:ext cx="90488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0289E88F-5CB3-4C81-A871-EB0FE186CC55}"/>
                </a:ext>
              </a:extLst>
            </p:cNvPr>
            <p:cNvGrpSpPr/>
            <p:nvPr/>
          </p:nvGrpSpPr>
          <p:grpSpPr>
            <a:xfrm>
              <a:off x="5920196" y="2572821"/>
              <a:ext cx="552950" cy="555497"/>
              <a:chOff x="9169400" y="2895601"/>
              <a:chExt cx="344488" cy="346075"/>
            </a:xfrm>
          </p:grpSpPr>
          <p:sp>
            <p:nvSpPr>
              <p:cNvPr id="219" name="Freeform 210">
                <a:extLst>
                  <a:ext uri="{FF2B5EF4-FFF2-40B4-BE49-F238E27FC236}">
                    <a16:creationId xmlns:a16="http://schemas.microsoft.com/office/drawing/2014/main" id="{2350DB14-7DD2-431F-97B8-A3704A5CC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9400" y="2895601"/>
                <a:ext cx="344488" cy="346075"/>
              </a:xfrm>
              <a:custGeom>
                <a:avLst/>
                <a:gdLst>
                  <a:gd name="T0" fmla="*/ 151 w 217"/>
                  <a:gd name="T1" fmla="*/ 218 h 218"/>
                  <a:gd name="T2" fmla="*/ 0 w 217"/>
                  <a:gd name="T3" fmla="*/ 218 h 218"/>
                  <a:gd name="T4" fmla="*/ 0 w 217"/>
                  <a:gd name="T5" fmla="*/ 0 h 218"/>
                  <a:gd name="T6" fmla="*/ 217 w 217"/>
                  <a:gd name="T7" fmla="*/ 0 h 218"/>
                  <a:gd name="T8" fmla="*/ 217 w 217"/>
                  <a:gd name="T9" fmla="*/ 151 h 218"/>
                  <a:gd name="T10" fmla="*/ 151 w 217"/>
                  <a:gd name="T11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7" h="218">
                    <a:moveTo>
                      <a:pt x="151" y="218"/>
                    </a:moveTo>
                    <a:lnTo>
                      <a:pt x="0" y="218"/>
                    </a:lnTo>
                    <a:lnTo>
                      <a:pt x="0" y="0"/>
                    </a:lnTo>
                    <a:lnTo>
                      <a:pt x="217" y="0"/>
                    </a:lnTo>
                    <a:lnTo>
                      <a:pt x="217" y="151"/>
                    </a:lnTo>
                    <a:lnTo>
                      <a:pt x="151" y="218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0" name="Freeform 211">
                <a:extLst>
                  <a:ext uri="{FF2B5EF4-FFF2-40B4-BE49-F238E27FC236}">
                    <a16:creationId xmlns:a16="http://schemas.microsoft.com/office/drawing/2014/main" id="{3AF17ADD-C623-43DE-8BDC-D49CC4F926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9113" y="3135313"/>
                <a:ext cx="104775" cy="106363"/>
              </a:xfrm>
              <a:custGeom>
                <a:avLst/>
                <a:gdLst>
                  <a:gd name="T0" fmla="*/ 0 w 66"/>
                  <a:gd name="T1" fmla="*/ 67 h 67"/>
                  <a:gd name="T2" fmla="*/ 0 w 66"/>
                  <a:gd name="T3" fmla="*/ 0 h 67"/>
                  <a:gd name="T4" fmla="*/ 66 w 66"/>
                  <a:gd name="T5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" h="67">
                    <a:moveTo>
                      <a:pt x="0" y="67"/>
                    </a:moveTo>
                    <a:lnTo>
                      <a:pt x="0" y="0"/>
                    </a:lnTo>
                    <a:lnTo>
                      <a:pt x="66" y="0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C7F283E9-777E-44F6-AF1B-BE5B3C5E3548}"/>
                </a:ext>
              </a:extLst>
            </p:cNvPr>
            <p:cNvGrpSpPr/>
            <p:nvPr/>
          </p:nvGrpSpPr>
          <p:grpSpPr>
            <a:xfrm>
              <a:off x="4760787" y="4889092"/>
              <a:ext cx="555497" cy="532565"/>
              <a:chOff x="8447088" y="4338638"/>
              <a:chExt cx="346075" cy="331788"/>
            </a:xfrm>
          </p:grpSpPr>
          <p:sp>
            <p:nvSpPr>
              <p:cNvPr id="213" name="Rectangle 212">
                <a:extLst>
                  <a:ext uri="{FF2B5EF4-FFF2-40B4-BE49-F238E27FC236}">
                    <a16:creationId xmlns:a16="http://schemas.microsoft.com/office/drawing/2014/main" id="{31C27539-B16F-4042-83ED-35D5AF212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47088" y="4519613"/>
                <a:ext cx="150813" cy="15081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45E495C2-8315-4F7D-95CC-ADF828B7DF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42350" y="4519613"/>
                <a:ext cx="150813" cy="15081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485208D1-E3D8-47D6-BBAA-75D073D7D9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53450" y="4338638"/>
                <a:ext cx="149225" cy="15081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6" name="Freeform 215">
                <a:extLst>
                  <a:ext uri="{FF2B5EF4-FFF2-40B4-BE49-F238E27FC236}">
                    <a16:creationId xmlns:a16="http://schemas.microsoft.com/office/drawing/2014/main" id="{F1A3EA54-EDA2-4E34-942A-9BBAA79C9A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7250" y="4549776"/>
                <a:ext cx="46038" cy="46038"/>
              </a:xfrm>
              <a:custGeom>
                <a:avLst/>
                <a:gdLst>
                  <a:gd name="T0" fmla="*/ 0 w 29"/>
                  <a:gd name="T1" fmla="*/ 29 h 29"/>
                  <a:gd name="T2" fmla="*/ 0 w 29"/>
                  <a:gd name="T3" fmla="*/ 0 h 29"/>
                  <a:gd name="T4" fmla="*/ 29 w 29"/>
                  <a:gd name="T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29">
                    <a:moveTo>
                      <a:pt x="0" y="29"/>
                    </a:moveTo>
                    <a:lnTo>
                      <a:pt x="0" y="0"/>
                    </a:lnTo>
                    <a:lnTo>
                      <a:pt x="29" y="0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7" name="Freeform 216">
                <a:extLst>
                  <a:ext uri="{FF2B5EF4-FFF2-40B4-BE49-F238E27FC236}">
                    <a16:creationId xmlns:a16="http://schemas.microsoft.com/office/drawing/2014/main" id="{75CC3428-CB40-4310-ADD4-6BB6ED73A3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83613" y="4368801"/>
                <a:ext cx="44450" cy="46038"/>
              </a:xfrm>
              <a:custGeom>
                <a:avLst/>
                <a:gdLst>
                  <a:gd name="T0" fmla="*/ 0 w 28"/>
                  <a:gd name="T1" fmla="*/ 29 h 29"/>
                  <a:gd name="T2" fmla="*/ 0 w 28"/>
                  <a:gd name="T3" fmla="*/ 0 h 29"/>
                  <a:gd name="T4" fmla="*/ 28 w 28"/>
                  <a:gd name="T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29">
                    <a:moveTo>
                      <a:pt x="0" y="29"/>
                    </a:moveTo>
                    <a:lnTo>
                      <a:pt x="0" y="0"/>
                    </a:lnTo>
                    <a:lnTo>
                      <a:pt x="28" y="0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8" name="Freeform 217">
                <a:extLst>
                  <a:ext uri="{FF2B5EF4-FFF2-40B4-BE49-F238E27FC236}">
                    <a16:creationId xmlns:a16="http://schemas.microsoft.com/office/drawing/2014/main" id="{C842878D-DC20-4498-870A-B06A430FF7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2513" y="4549776"/>
                <a:ext cx="46038" cy="46038"/>
              </a:xfrm>
              <a:custGeom>
                <a:avLst/>
                <a:gdLst>
                  <a:gd name="T0" fmla="*/ 0 w 29"/>
                  <a:gd name="T1" fmla="*/ 29 h 29"/>
                  <a:gd name="T2" fmla="*/ 0 w 29"/>
                  <a:gd name="T3" fmla="*/ 0 h 29"/>
                  <a:gd name="T4" fmla="*/ 29 w 29"/>
                  <a:gd name="T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29">
                    <a:moveTo>
                      <a:pt x="0" y="29"/>
                    </a:moveTo>
                    <a:lnTo>
                      <a:pt x="0" y="0"/>
                    </a:lnTo>
                    <a:lnTo>
                      <a:pt x="29" y="0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2F0D569E-574B-41D2-B795-CDC843E00D49}"/>
                </a:ext>
              </a:extLst>
            </p:cNvPr>
            <p:cNvGrpSpPr/>
            <p:nvPr/>
          </p:nvGrpSpPr>
          <p:grpSpPr>
            <a:xfrm>
              <a:off x="-1026070" y="4889092"/>
              <a:ext cx="468860" cy="555497"/>
              <a:chOff x="4841875" y="4338638"/>
              <a:chExt cx="292100" cy="346075"/>
            </a:xfrm>
          </p:grpSpPr>
          <p:sp>
            <p:nvSpPr>
              <p:cNvPr id="208" name="Oval 218">
                <a:extLst>
                  <a:ext uri="{FF2B5EF4-FFF2-40B4-BE49-F238E27FC236}">
                    <a16:creationId xmlns:a16="http://schemas.microsoft.com/office/drawing/2014/main" id="{FA10023D-CDEE-4484-A682-9E89A8B3F8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1875" y="4338638"/>
                <a:ext cx="285750" cy="106363"/>
              </a:xfrm>
              <a:prstGeom prst="ellips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9" name="Freeform 219">
                <a:extLst>
                  <a:ext uri="{FF2B5EF4-FFF2-40B4-BE49-F238E27FC236}">
                    <a16:creationId xmlns:a16="http://schemas.microsoft.com/office/drawing/2014/main" id="{C0E1CC7E-E8FE-4793-B142-957D67A94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1875" y="4392613"/>
                <a:ext cx="119063" cy="187325"/>
              </a:xfrm>
              <a:custGeom>
                <a:avLst/>
                <a:gdLst>
                  <a:gd name="T0" fmla="*/ 0 w 32"/>
                  <a:gd name="T1" fmla="*/ 0 h 50"/>
                  <a:gd name="T2" fmla="*/ 0 w 32"/>
                  <a:gd name="T3" fmla="*/ 10 h 50"/>
                  <a:gd name="T4" fmla="*/ 6 w 32"/>
                  <a:gd name="T5" fmla="*/ 24 h 50"/>
                  <a:gd name="T6" fmla="*/ 32 w 32"/>
                  <a:gd name="T7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5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4"/>
                      <a:pt x="3" y="21"/>
                      <a:pt x="6" y="24"/>
                    </a:cubicBezTo>
                    <a:cubicBezTo>
                      <a:pt x="32" y="50"/>
                      <a:pt x="32" y="50"/>
                      <a:pt x="32" y="5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0" name="Freeform 220">
                <a:extLst>
                  <a:ext uri="{FF2B5EF4-FFF2-40B4-BE49-F238E27FC236}">
                    <a16:creationId xmlns:a16="http://schemas.microsoft.com/office/drawing/2014/main" id="{DDAF7C6E-C407-4B70-8BB2-9196A59E97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6975" y="4392613"/>
                <a:ext cx="120650" cy="187325"/>
              </a:xfrm>
              <a:custGeom>
                <a:avLst/>
                <a:gdLst>
                  <a:gd name="T0" fmla="*/ 32 w 32"/>
                  <a:gd name="T1" fmla="*/ 0 h 50"/>
                  <a:gd name="T2" fmla="*/ 32 w 32"/>
                  <a:gd name="T3" fmla="*/ 10 h 50"/>
                  <a:gd name="T4" fmla="*/ 26 w 32"/>
                  <a:gd name="T5" fmla="*/ 24 h 50"/>
                  <a:gd name="T6" fmla="*/ 0 w 32"/>
                  <a:gd name="T7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50">
                    <a:moveTo>
                      <a:pt x="32" y="0"/>
                    </a:move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14"/>
                      <a:pt x="29" y="21"/>
                      <a:pt x="26" y="24"/>
                    </a:cubicBezTo>
                    <a:cubicBezTo>
                      <a:pt x="0" y="50"/>
                      <a:pt x="0" y="50"/>
                      <a:pt x="0" y="5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1" name="Freeform 221">
                <a:extLst>
                  <a:ext uri="{FF2B5EF4-FFF2-40B4-BE49-F238E27FC236}">
                    <a16:creationId xmlns:a16="http://schemas.microsoft.com/office/drawing/2014/main" id="{DC448C1C-3FAA-490C-9AC7-47BCCC66F0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0938" y="4579938"/>
                <a:ext cx="46038" cy="104775"/>
              </a:xfrm>
              <a:custGeom>
                <a:avLst/>
                <a:gdLst>
                  <a:gd name="T0" fmla="*/ 12 w 12"/>
                  <a:gd name="T1" fmla="*/ 0 h 28"/>
                  <a:gd name="T2" fmla="*/ 12 w 12"/>
                  <a:gd name="T3" fmla="*/ 24 h 28"/>
                  <a:gd name="T4" fmla="*/ 8 w 12"/>
                  <a:gd name="T5" fmla="*/ 28 h 28"/>
                  <a:gd name="T6" fmla="*/ 4 w 12"/>
                  <a:gd name="T7" fmla="*/ 28 h 28"/>
                  <a:gd name="T8" fmla="*/ 0 w 12"/>
                  <a:gd name="T9" fmla="*/ 24 h 28"/>
                  <a:gd name="T10" fmla="*/ 0 w 12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8">
                    <a:moveTo>
                      <a:pt x="12" y="0"/>
                    </a:move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6"/>
                      <a:pt x="10" y="28"/>
                      <a:pt x="8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2" y="28"/>
                      <a:pt x="0" y="26"/>
                      <a:pt x="0" y="2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2" name="Freeform 222">
                <a:extLst>
                  <a:ext uri="{FF2B5EF4-FFF2-40B4-BE49-F238E27FC236}">
                    <a16:creationId xmlns:a16="http://schemas.microsoft.com/office/drawing/2014/main" id="{8EB53137-351A-48D3-89C2-86F4ECA6EA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6975" y="4478338"/>
                <a:ext cx="127000" cy="146050"/>
              </a:xfrm>
              <a:custGeom>
                <a:avLst/>
                <a:gdLst>
                  <a:gd name="T0" fmla="*/ 0 w 34"/>
                  <a:gd name="T1" fmla="*/ 35 h 39"/>
                  <a:gd name="T2" fmla="*/ 12 w 34"/>
                  <a:gd name="T3" fmla="*/ 39 h 39"/>
                  <a:gd name="T4" fmla="*/ 34 w 34"/>
                  <a:gd name="T5" fmla="*/ 17 h 39"/>
                  <a:gd name="T6" fmla="*/ 27 w 34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9">
                    <a:moveTo>
                      <a:pt x="0" y="35"/>
                    </a:moveTo>
                    <a:cubicBezTo>
                      <a:pt x="3" y="38"/>
                      <a:pt x="8" y="39"/>
                      <a:pt x="12" y="39"/>
                    </a:cubicBezTo>
                    <a:cubicBezTo>
                      <a:pt x="24" y="39"/>
                      <a:pt x="34" y="29"/>
                      <a:pt x="34" y="17"/>
                    </a:cubicBezTo>
                    <a:cubicBezTo>
                      <a:pt x="34" y="10"/>
                      <a:pt x="31" y="5"/>
                      <a:pt x="27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C0C0254-0F97-43D8-B94E-2DFB1EB97BD9}"/>
                </a:ext>
              </a:extLst>
            </p:cNvPr>
            <p:cNvGrpSpPr/>
            <p:nvPr/>
          </p:nvGrpSpPr>
          <p:grpSpPr>
            <a:xfrm>
              <a:off x="-4402372" y="254002"/>
              <a:ext cx="361838" cy="555497"/>
              <a:chOff x="2738438" y="1450976"/>
              <a:chExt cx="225425" cy="346075"/>
            </a:xfrm>
          </p:grpSpPr>
          <p:sp>
            <p:nvSpPr>
              <p:cNvPr id="206" name="Freeform 223">
                <a:extLst>
                  <a:ext uri="{FF2B5EF4-FFF2-40B4-BE49-F238E27FC236}">
                    <a16:creationId xmlns:a16="http://schemas.microsoft.com/office/drawing/2014/main" id="{C05A8A1E-9614-4A27-A914-E441EE8605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8438" y="1450976"/>
                <a:ext cx="225425" cy="346075"/>
              </a:xfrm>
              <a:custGeom>
                <a:avLst/>
                <a:gdLst>
                  <a:gd name="T0" fmla="*/ 0 w 60"/>
                  <a:gd name="T1" fmla="*/ 30 h 92"/>
                  <a:gd name="T2" fmla="*/ 0 w 60"/>
                  <a:gd name="T3" fmla="*/ 80 h 92"/>
                  <a:gd name="T4" fmla="*/ 12 w 60"/>
                  <a:gd name="T5" fmla="*/ 92 h 92"/>
                  <a:gd name="T6" fmla="*/ 60 w 60"/>
                  <a:gd name="T7" fmla="*/ 86 h 92"/>
                  <a:gd name="T8" fmla="*/ 60 w 60"/>
                  <a:gd name="T9" fmla="*/ 16 h 92"/>
                  <a:gd name="T10" fmla="*/ 8 w 60"/>
                  <a:gd name="T11" fmla="*/ 22 h 92"/>
                  <a:gd name="T12" fmla="*/ 0 w 60"/>
                  <a:gd name="T13" fmla="*/ 14 h 92"/>
                  <a:gd name="T14" fmla="*/ 52 w 60"/>
                  <a:gd name="T15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92">
                    <a:moveTo>
                      <a:pt x="0" y="30"/>
                    </a:moveTo>
                    <a:cubicBezTo>
                      <a:pt x="0" y="80"/>
                      <a:pt x="0" y="80"/>
                      <a:pt x="0" y="80"/>
                    </a:cubicBezTo>
                    <a:cubicBezTo>
                      <a:pt x="0" y="92"/>
                      <a:pt x="12" y="92"/>
                      <a:pt x="12" y="92"/>
                    </a:cubicBezTo>
                    <a:cubicBezTo>
                      <a:pt x="60" y="86"/>
                      <a:pt x="60" y="86"/>
                      <a:pt x="60" y="86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4" y="22"/>
                      <a:pt x="0" y="18"/>
                      <a:pt x="0" y="14"/>
                    </a:cubicBezTo>
                    <a:cubicBezTo>
                      <a:pt x="0" y="5"/>
                      <a:pt x="5" y="8"/>
                      <a:pt x="52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7" name="Line 224">
                <a:extLst>
                  <a:ext uri="{FF2B5EF4-FFF2-40B4-BE49-F238E27FC236}">
                    <a16:creationId xmlns:a16="http://schemas.microsoft.com/office/drawing/2014/main" id="{96B82300-EC6F-4089-B9A8-812358DD21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74950" y="1481138"/>
                <a:ext cx="173038" cy="2222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D7D15248-9903-45E4-A0B8-085C0131E4C9}"/>
                </a:ext>
              </a:extLst>
            </p:cNvPr>
            <p:cNvGrpSpPr/>
            <p:nvPr/>
          </p:nvGrpSpPr>
          <p:grpSpPr>
            <a:xfrm>
              <a:off x="-2185479" y="276935"/>
              <a:ext cx="532565" cy="507083"/>
              <a:chOff x="4119563" y="1465263"/>
              <a:chExt cx="331788" cy="315913"/>
            </a:xfrm>
          </p:grpSpPr>
          <p:sp>
            <p:nvSpPr>
              <p:cNvPr id="203" name="Freeform 225">
                <a:extLst>
                  <a:ext uri="{FF2B5EF4-FFF2-40B4-BE49-F238E27FC236}">
                    <a16:creationId xmlns:a16="http://schemas.microsoft.com/office/drawing/2014/main" id="{DF7CB37B-BD29-4389-8D6A-F5038FD53E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9725" y="1465263"/>
                <a:ext cx="271463" cy="285750"/>
              </a:xfrm>
              <a:custGeom>
                <a:avLst/>
                <a:gdLst>
                  <a:gd name="T0" fmla="*/ 36 w 72"/>
                  <a:gd name="T1" fmla="*/ 76 h 76"/>
                  <a:gd name="T2" fmla="*/ 48 w 72"/>
                  <a:gd name="T3" fmla="*/ 64 h 76"/>
                  <a:gd name="T4" fmla="*/ 72 w 72"/>
                  <a:gd name="T5" fmla="*/ 64 h 76"/>
                  <a:gd name="T6" fmla="*/ 72 w 72"/>
                  <a:gd name="T7" fmla="*/ 0 h 76"/>
                  <a:gd name="T8" fmla="*/ 48 w 72"/>
                  <a:gd name="T9" fmla="*/ 0 h 76"/>
                  <a:gd name="T10" fmla="*/ 36 w 72"/>
                  <a:gd name="T11" fmla="*/ 12 h 76"/>
                  <a:gd name="T12" fmla="*/ 24 w 72"/>
                  <a:gd name="T13" fmla="*/ 0 h 76"/>
                  <a:gd name="T14" fmla="*/ 0 w 72"/>
                  <a:gd name="T15" fmla="*/ 0 h 76"/>
                  <a:gd name="T16" fmla="*/ 0 w 72"/>
                  <a:gd name="T17" fmla="*/ 64 h 76"/>
                  <a:gd name="T18" fmla="*/ 24 w 72"/>
                  <a:gd name="T19" fmla="*/ 64 h 76"/>
                  <a:gd name="T20" fmla="*/ 36 w 72"/>
                  <a:gd name="T21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" h="76">
                    <a:moveTo>
                      <a:pt x="36" y="76"/>
                    </a:moveTo>
                    <a:cubicBezTo>
                      <a:pt x="36" y="68"/>
                      <a:pt x="40" y="64"/>
                      <a:pt x="48" y="64"/>
                    </a:cubicBezTo>
                    <a:cubicBezTo>
                      <a:pt x="54" y="64"/>
                      <a:pt x="72" y="64"/>
                      <a:pt x="72" y="64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50" y="0"/>
                      <a:pt x="48" y="0"/>
                    </a:cubicBezTo>
                    <a:cubicBezTo>
                      <a:pt x="40" y="0"/>
                      <a:pt x="36" y="4"/>
                      <a:pt x="36" y="12"/>
                    </a:cubicBezTo>
                    <a:cubicBezTo>
                      <a:pt x="36" y="4"/>
                      <a:pt x="32" y="0"/>
                      <a:pt x="24" y="0"/>
                    </a:cubicBezTo>
                    <a:cubicBezTo>
                      <a:pt x="22" y="0"/>
                      <a:pt x="0" y="0"/>
                      <a:pt x="0" y="0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4"/>
                      <a:pt x="18" y="64"/>
                      <a:pt x="24" y="64"/>
                    </a:cubicBezTo>
                    <a:cubicBezTo>
                      <a:pt x="32" y="64"/>
                      <a:pt x="36" y="68"/>
                      <a:pt x="36" y="76"/>
                    </a:cubicBez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4" name="Freeform 226">
                <a:extLst>
                  <a:ext uri="{FF2B5EF4-FFF2-40B4-BE49-F238E27FC236}">
                    <a16:creationId xmlns:a16="http://schemas.microsoft.com/office/drawing/2014/main" id="{DBCBF8EC-94F3-4D3D-9ECE-DD1FD812A4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9563" y="1495426"/>
                <a:ext cx="331788" cy="285750"/>
              </a:xfrm>
              <a:custGeom>
                <a:avLst/>
                <a:gdLst>
                  <a:gd name="T0" fmla="*/ 80 w 88"/>
                  <a:gd name="T1" fmla="*/ 0 h 76"/>
                  <a:gd name="T2" fmla="*/ 88 w 88"/>
                  <a:gd name="T3" fmla="*/ 0 h 76"/>
                  <a:gd name="T4" fmla="*/ 88 w 88"/>
                  <a:gd name="T5" fmla="*/ 64 h 76"/>
                  <a:gd name="T6" fmla="*/ 64 w 88"/>
                  <a:gd name="T7" fmla="*/ 64 h 76"/>
                  <a:gd name="T8" fmla="*/ 50 w 88"/>
                  <a:gd name="T9" fmla="*/ 76 h 76"/>
                  <a:gd name="T10" fmla="*/ 38 w 88"/>
                  <a:gd name="T11" fmla="*/ 76 h 76"/>
                  <a:gd name="T12" fmla="*/ 24 w 88"/>
                  <a:gd name="T13" fmla="*/ 64 h 76"/>
                  <a:gd name="T14" fmla="*/ 0 w 88"/>
                  <a:gd name="T15" fmla="*/ 64 h 76"/>
                  <a:gd name="T16" fmla="*/ 0 w 88"/>
                  <a:gd name="T17" fmla="*/ 0 h 76"/>
                  <a:gd name="T18" fmla="*/ 8 w 88"/>
                  <a:gd name="T1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76">
                    <a:moveTo>
                      <a:pt x="80" y="0"/>
                    </a:moveTo>
                    <a:cubicBezTo>
                      <a:pt x="88" y="0"/>
                      <a:pt x="88" y="0"/>
                      <a:pt x="88" y="0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64"/>
                      <a:pt x="70" y="64"/>
                      <a:pt x="64" y="64"/>
                    </a:cubicBezTo>
                    <a:cubicBezTo>
                      <a:pt x="56" y="64"/>
                      <a:pt x="50" y="68"/>
                      <a:pt x="50" y="76"/>
                    </a:cubicBezTo>
                    <a:cubicBezTo>
                      <a:pt x="38" y="76"/>
                      <a:pt x="38" y="76"/>
                      <a:pt x="38" y="76"/>
                    </a:cubicBezTo>
                    <a:cubicBezTo>
                      <a:pt x="38" y="68"/>
                      <a:pt x="32" y="64"/>
                      <a:pt x="24" y="64"/>
                    </a:cubicBezTo>
                    <a:cubicBezTo>
                      <a:pt x="18" y="64"/>
                      <a:pt x="0" y="64"/>
                      <a:pt x="0" y="6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5" name="Line 227">
                <a:extLst>
                  <a:ext uri="{FF2B5EF4-FFF2-40B4-BE49-F238E27FC236}">
                    <a16:creationId xmlns:a16="http://schemas.microsoft.com/office/drawing/2014/main" id="{2C93AF23-C044-450F-B8CE-411420FE50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250" y="1511301"/>
                <a:ext cx="0" cy="233363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049A1B4-BAA1-49C3-BE83-2A05CD26EE18}"/>
                </a:ext>
              </a:extLst>
            </p:cNvPr>
            <p:cNvGrpSpPr/>
            <p:nvPr/>
          </p:nvGrpSpPr>
          <p:grpSpPr>
            <a:xfrm>
              <a:off x="-1026070" y="276935"/>
              <a:ext cx="530016" cy="484149"/>
              <a:chOff x="4841875" y="1465263"/>
              <a:chExt cx="330200" cy="301625"/>
            </a:xfrm>
          </p:grpSpPr>
          <p:sp>
            <p:nvSpPr>
              <p:cNvPr id="200" name="Freeform 228">
                <a:extLst>
                  <a:ext uri="{FF2B5EF4-FFF2-40B4-BE49-F238E27FC236}">
                    <a16:creationId xmlns:a16="http://schemas.microsoft.com/office/drawing/2014/main" id="{258A4C85-04D0-4C5A-80BF-9D6484B551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1875" y="1481138"/>
                <a:ext cx="330200" cy="285750"/>
              </a:xfrm>
              <a:custGeom>
                <a:avLst/>
                <a:gdLst>
                  <a:gd name="T0" fmla="*/ 64 w 88"/>
                  <a:gd name="T1" fmla="*/ 0 h 76"/>
                  <a:gd name="T2" fmla="*/ 56 w 88"/>
                  <a:gd name="T3" fmla="*/ 0 h 76"/>
                  <a:gd name="T4" fmla="*/ 44 w 88"/>
                  <a:gd name="T5" fmla="*/ 14 h 76"/>
                  <a:gd name="T6" fmla="*/ 32 w 88"/>
                  <a:gd name="T7" fmla="*/ 0 h 76"/>
                  <a:gd name="T8" fmla="*/ 0 w 88"/>
                  <a:gd name="T9" fmla="*/ 0 h 76"/>
                  <a:gd name="T10" fmla="*/ 0 w 88"/>
                  <a:gd name="T11" fmla="*/ 64 h 76"/>
                  <a:gd name="T12" fmla="*/ 32 w 88"/>
                  <a:gd name="T13" fmla="*/ 64 h 76"/>
                  <a:gd name="T14" fmla="*/ 44 w 88"/>
                  <a:gd name="T15" fmla="*/ 76 h 76"/>
                  <a:gd name="T16" fmla="*/ 56 w 88"/>
                  <a:gd name="T17" fmla="*/ 64 h 76"/>
                  <a:gd name="T18" fmla="*/ 88 w 88"/>
                  <a:gd name="T19" fmla="*/ 64 h 76"/>
                  <a:gd name="T20" fmla="*/ 88 w 88"/>
                  <a:gd name="T21" fmla="*/ 0 h 76"/>
                  <a:gd name="T22" fmla="*/ 80 w 88"/>
                  <a:gd name="T2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" h="76">
                    <a:moveTo>
                      <a:pt x="64" y="0"/>
                    </a:moveTo>
                    <a:cubicBezTo>
                      <a:pt x="64" y="0"/>
                      <a:pt x="56" y="0"/>
                      <a:pt x="56" y="0"/>
                    </a:cubicBezTo>
                    <a:cubicBezTo>
                      <a:pt x="48" y="0"/>
                      <a:pt x="44" y="6"/>
                      <a:pt x="44" y="14"/>
                    </a:cubicBezTo>
                    <a:cubicBezTo>
                      <a:pt x="44" y="6"/>
                      <a:pt x="40" y="0"/>
                      <a:pt x="32" y="0"/>
                    </a:cubicBezTo>
                    <a:cubicBezTo>
                      <a:pt x="30" y="0"/>
                      <a:pt x="0" y="0"/>
                      <a:pt x="0" y="0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4"/>
                      <a:pt x="26" y="64"/>
                      <a:pt x="32" y="64"/>
                    </a:cubicBezTo>
                    <a:cubicBezTo>
                      <a:pt x="40" y="64"/>
                      <a:pt x="44" y="68"/>
                      <a:pt x="44" y="76"/>
                    </a:cubicBezTo>
                    <a:cubicBezTo>
                      <a:pt x="44" y="68"/>
                      <a:pt x="48" y="64"/>
                      <a:pt x="56" y="64"/>
                    </a:cubicBezTo>
                    <a:cubicBezTo>
                      <a:pt x="62" y="64"/>
                      <a:pt x="88" y="64"/>
                      <a:pt x="88" y="64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0" y="0"/>
                      <a:pt x="80" y="0"/>
                      <a:pt x="80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1" name="Line 229">
                <a:extLst>
                  <a:ext uri="{FF2B5EF4-FFF2-40B4-BE49-F238E27FC236}">
                    <a16:creationId xmlns:a16="http://schemas.microsoft.com/office/drawing/2014/main" id="{16362E0D-2DF5-48BC-A682-3910398D3A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975" y="1533526"/>
                <a:ext cx="0" cy="22542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2" name="Freeform 230">
                <a:extLst>
                  <a:ext uri="{FF2B5EF4-FFF2-40B4-BE49-F238E27FC236}">
                    <a16:creationId xmlns:a16="http://schemas.microsoft.com/office/drawing/2014/main" id="{76E7994C-9A08-4607-A081-F19902FA73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1588" y="1465263"/>
                <a:ext cx="60325" cy="128588"/>
              </a:xfrm>
              <a:custGeom>
                <a:avLst/>
                <a:gdLst>
                  <a:gd name="T0" fmla="*/ 38 w 38"/>
                  <a:gd name="T1" fmla="*/ 81 h 81"/>
                  <a:gd name="T2" fmla="*/ 19 w 38"/>
                  <a:gd name="T3" fmla="*/ 62 h 81"/>
                  <a:gd name="T4" fmla="*/ 0 w 38"/>
                  <a:gd name="T5" fmla="*/ 81 h 81"/>
                  <a:gd name="T6" fmla="*/ 0 w 38"/>
                  <a:gd name="T7" fmla="*/ 0 h 81"/>
                  <a:gd name="T8" fmla="*/ 38 w 38"/>
                  <a:gd name="T9" fmla="*/ 0 h 81"/>
                  <a:gd name="T10" fmla="*/ 38 w 38"/>
                  <a:gd name="T11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81">
                    <a:moveTo>
                      <a:pt x="38" y="81"/>
                    </a:moveTo>
                    <a:lnTo>
                      <a:pt x="19" y="62"/>
                    </a:lnTo>
                    <a:lnTo>
                      <a:pt x="0" y="8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81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1762D117-2293-41CB-A062-242520CD3995}"/>
                </a:ext>
              </a:extLst>
            </p:cNvPr>
            <p:cNvGrpSpPr/>
            <p:nvPr/>
          </p:nvGrpSpPr>
          <p:grpSpPr>
            <a:xfrm>
              <a:off x="1287653" y="276935"/>
              <a:ext cx="532565" cy="484149"/>
              <a:chOff x="6283325" y="1465263"/>
              <a:chExt cx="331788" cy="301625"/>
            </a:xfrm>
          </p:grpSpPr>
          <p:sp>
            <p:nvSpPr>
              <p:cNvPr id="198" name="Freeform 231">
                <a:extLst>
                  <a:ext uri="{FF2B5EF4-FFF2-40B4-BE49-F238E27FC236}">
                    <a16:creationId xmlns:a16="http://schemas.microsoft.com/office/drawing/2014/main" id="{C52F8203-0821-4C5A-950B-103A813CE5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3325" y="1465263"/>
                <a:ext cx="331788" cy="301625"/>
              </a:xfrm>
              <a:custGeom>
                <a:avLst/>
                <a:gdLst>
                  <a:gd name="T0" fmla="*/ 44 w 88"/>
                  <a:gd name="T1" fmla="*/ 14 h 80"/>
                  <a:gd name="T2" fmla="*/ 88 w 88"/>
                  <a:gd name="T3" fmla="*/ 0 h 80"/>
                  <a:gd name="T4" fmla="*/ 88 w 88"/>
                  <a:gd name="T5" fmla="*/ 66 h 80"/>
                  <a:gd name="T6" fmla="*/ 44 w 88"/>
                  <a:gd name="T7" fmla="*/ 80 h 80"/>
                  <a:gd name="T8" fmla="*/ 0 w 88"/>
                  <a:gd name="T9" fmla="*/ 66 h 80"/>
                  <a:gd name="T10" fmla="*/ 0 w 88"/>
                  <a:gd name="T11" fmla="*/ 0 h 80"/>
                  <a:gd name="T12" fmla="*/ 44 w 88"/>
                  <a:gd name="T13" fmla="*/ 14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80">
                    <a:moveTo>
                      <a:pt x="44" y="14"/>
                    </a:moveTo>
                    <a:cubicBezTo>
                      <a:pt x="44" y="6"/>
                      <a:pt x="65" y="0"/>
                      <a:pt x="88" y="0"/>
                    </a:cubicBezTo>
                    <a:cubicBezTo>
                      <a:pt x="88" y="66"/>
                      <a:pt x="88" y="66"/>
                      <a:pt x="88" y="66"/>
                    </a:cubicBezTo>
                    <a:cubicBezTo>
                      <a:pt x="65" y="66"/>
                      <a:pt x="44" y="72"/>
                      <a:pt x="44" y="80"/>
                    </a:cubicBezTo>
                    <a:cubicBezTo>
                      <a:pt x="44" y="72"/>
                      <a:pt x="23" y="66"/>
                      <a:pt x="0" y="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3" y="0"/>
                      <a:pt x="44" y="6"/>
                      <a:pt x="44" y="14"/>
                    </a:cubicBez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9" name="Line 232">
                <a:extLst>
                  <a:ext uri="{FF2B5EF4-FFF2-40B4-BE49-F238E27FC236}">
                    <a16:creationId xmlns:a16="http://schemas.microsoft.com/office/drawing/2014/main" id="{99BDB7C4-C3D9-4412-BDDF-D261686F00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50013" y="1517651"/>
                <a:ext cx="0" cy="24447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090A37E-0BA2-43A0-ABCB-6726D8954A5F}"/>
                </a:ext>
              </a:extLst>
            </p:cNvPr>
            <p:cNvGrpSpPr/>
            <p:nvPr/>
          </p:nvGrpSpPr>
          <p:grpSpPr>
            <a:xfrm>
              <a:off x="2447064" y="276935"/>
              <a:ext cx="552950" cy="484149"/>
              <a:chOff x="7005638" y="1465263"/>
              <a:chExt cx="344488" cy="301625"/>
            </a:xfrm>
          </p:grpSpPr>
          <p:sp>
            <p:nvSpPr>
              <p:cNvPr id="188" name="Freeform 233">
                <a:extLst>
                  <a:ext uri="{FF2B5EF4-FFF2-40B4-BE49-F238E27FC236}">
                    <a16:creationId xmlns:a16="http://schemas.microsoft.com/office/drawing/2014/main" id="{8CA0D00F-EBAA-4BD2-9AD5-34AB0EBC96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5638" y="1465263"/>
                <a:ext cx="344488" cy="301625"/>
              </a:xfrm>
              <a:custGeom>
                <a:avLst/>
                <a:gdLst>
                  <a:gd name="T0" fmla="*/ 46 w 92"/>
                  <a:gd name="T1" fmla="*/ 14 h 80"/>
                  <a:gd name="T2" fmla="*/ 92 w 92"/>
                  <a:gd name="T3" fmla="*/ 0 h 80"/>
                  <a:gd name="T4" fmla="*/ 92 w 92"/>
                  <a:gd name="T5" fmla="*/ 66 h 80"/>
                  <a:gd name="T6" fmla="*/ 46 w 92"/>
                  <a:gd name="T7" fmla="*/ 80 h 80"/>
                  <a:gd name="T8" fmla="*/ 0 w 92"/>
                  <a:gd name="T9" fmla="*/ 66 h 80"/>
                  <a:gd name="T10" fmla="*/ 0 w 92"/>
                  <a:gd name="T11" fmla="*/ 0 h 80"/>
                  <a:gd name="T12" fmla="*/ 46 w 92"/>
                  <a:gd name="T13" fmla="*/ 14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" h="80">
                    <a:moveTo>
                      <a:pt x="46" y="14"/>
                    </a:moveTo>
                    <a:cubicBezTo>
                      <a:pt x="46" y="6"/>
                      <a:pt x="67" y="0"/>
                      <a:pt x="92" y="0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67" y="66"/>
                      <a:pt x="46" y="72"/>
                      <a:pt x="46" y="80"/>
                    </a:cubicBezTo>
                    <a:cubicBezTo>
                      <a:pt x="46" y="72"/>
                      <a:pt x="25" y="66"/>
                      <a:pt x="0" y="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5" y="0"/>
                      <a:pt x="46" y="6"/>
                      <a:pt x="46" y="14"/>
                    </a:cubicBez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9" name="Line 234">
                <a:extLst>
                  <a:ext uri="{FF2B5EF4-FFF2-40B4-BE49-F238E27FC236}">
                    <a16:creationId xmlns:a16="http://schemas.microsoft.com/office/drawing/2014/main" id="{97ACA852-8485-4971-A2C3-FE23CC7AEA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78675" y="1517651"/>
                <a:ext cx="0" cy="24447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0" name="Freeform 235">
                <a:extLst>
                  <a:ext uri="{FF2B5EF4-FFF2-40B4-BE49-F238E27FC236}">
                    <a16:creationId xmlns:a16="http://schemas.microsoft.com/office/drawing/2014/main" id="{5E128EAB-00D6-42D2-847C-FF42DF39F6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42150" y="1533526"/>
                <a:ext cx="98425" cy="19050"/>
              </a:xfrm>
              <a:custGeom>
                <a:avLst/>
                <a:gdLst>
                  <a:gd name="T0" fmla="*/ 26 w 26"/>
                  <a:gd name="T1" fmla="*/ 5 h 5"/>
                  <a:gd name="T2" fmla="*/ 0 w 26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6" h="5">
                    <a:moveTo>
                      <a:pt x="26" y="5"/>
                    </a:moveTo>
                    <a:cubicBezTo>
                      <a:pt x="20" y="2"/>
                      <a:pt x="10" y="1"/>
                      <a:pt x="0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1" name="Freeform 236">
                <a:extLst>
                  <a:ext uri="{FF2B5EF4-FFF2-40B4-BE49-F238E27FC236}">
                    <a16:creationId xmlns:a16="http://schemas.microsoft.com/office/drawing/2014/main" id="{4AF15564-F876-4530-96DD-5FE56BC55D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42150" y="1577976"/>
                <a:ext cx="98425" cy="19050"/>
              </a:xfrm>
              <a:custGeom>
                <a:avLst/>
                <a:gdLst>
                  <a:gd name="T0" fmla="*/ 26 w 26"/>
                  <a:gd name="T1" fmla="*/ 5 h 5"/>
                  <a:gd name="T2" fmla="*/ 0 w 26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6" h="5">
                    <a:moveTo>
                      <a:pt x="26" y="5"/>
                    </a:moveTo>
                    <a:cubicBezTo>
                      <a:pt x="20" y="2"/>
                      <a:pt x="10" y="1"/>
                      <a:pt x="0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2" name="Freeform 237">
                <a:extLst>
                  <a:ext uri="{FF2B5EF4-FFF2-40B4-BE49-F238E27FC236}">
                    <a16:creationId xmlns:a16="http://schemas.microsoft.com/office/drawing/2014/main" id="{0E83307F-4E3F-468E-B855-CC5682BBA8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42150" y="1624013"/>
                <a:ext cx="98425" cy="19050"/>
              </a:xfrm>
              <a:custGeom>
                <a:avLst/>
                <a:gdLst>
                  <a:gd name="T0" fmla="*/ 26 w 26"/>
                  <a:gd name="T1" fmla="*/ 5 h 5"/>
                  <a:gd name="T2" fmla="*/ 0 w 26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6" h="5">
                    <a:moveTo>
                      <a:pt x="26" y="5"/>
                    </a:moveTo>
                    <a:cubicBezTo>
                      <a:pt x="20" y="2"/>
                      <a:pt x="10" y="1"/>
                      <a:pt x="0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3" name="Freeform 238">
                <a:extLst>
                  <a:ext uri="{FF2B5EF4-FFF2-40B4-BE49-F238E27FC236}">
                    <a16:creationId xmlns:a16="http://schemas.microsoft.com/office/drawing/2014/main" id="{E6E76103-22CB-4622-8906-E5EB4C8B3F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42150" y="1668463"/>
                <a:ext cx="98425" cy="19050"/>
              </a:xfrm>
              <a:custGeom>
                <a:avLst/>
                <a:gdLst>
                  <a:gd name="T0" fmla="*/ 26 w 26"/>
                  <a:gd name="T1" fmla="*/ 5 h 5"/>
                  <a:gd name="T2" fmla="*/ 0 w 26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6" h="5">
                    <a:moveTo>
                      <a:pt x="26" y="5"/>
                    </a:moveTo>
                    <a:cubicBezTo>
                      <a:pt x="20" y="2"/>
                      <a:pt x="10" y="1"/>
                      <a:pt x="0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4" name="Freeform 239">
                <a:extLst>
                  <a:ext uri="{FF2B5EF4-FFF2-40B4-BE49-F238E27FC236}">
                    <a16:creationId xmlns:a16="http://schemas.microsoft.com/office/drawing/2014/main" id="{5BCD0D60-C151-4C14-BCFA-E872B9AFF7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5188" y="1533526"/>
                <a:ext cx="98425" cy="19050"/>
              </a:xfrm>
              <a:custGeom>
                <a:avLst/>
                <a:gdLst>
                  <a:gd name="T0" fmla="*/ 0 w 26"/>
                  <a:gd name="T1" fmla="*/ 5 h 5"/>
                  <a:gd name="T2" fmla="*/ 26 w 26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6" h="5">
                    <a:moveTo>
                      <a:pt x="0" y="5"/>
                    </a:moveTo>
                    <a:cubicBezTo>
                      <a:pt x="6" y="2"/>
                      <a:pt x="16" y="1"/>
                      <a:pt x="26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5" name="Freeform 240">
                <a:extLst>
                  <a:ext uri="{FF2B5EF4-FFF2-40B4-BE49-F238E27FC236}">
                    <a16:creationId xmlns:a16="http://schemas.microsoft.com/office/drawing/2014/main" id="{ECD36B15-FB16-46F1-9517-453A931822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5188" y="1577976"/>
                <a:ext cx="98425" cy="19050"/>
              </a:xfrm>
              <a:custGeom>
                <a:avLst/>
                <a:gdLst>
                  <a:gd name="T0" fmla="*/ 0 w 26"/>
                  <a:gd name="T1" fmla="*/ 5 h 5"/>
                  <a:gd name="T2" fmla="*/ 26 w 26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6" h="5">
                    <a:moveTo>
                      <a:pt x="0" y="5"/>
                    </a:moveTo>
                    <a:cubicBezTo>
                      <a:pt x="6" y="2"/>
                      <a:pt x="16" y="1"/>
                      <a:pt x="26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6" name="Freeform 241">
                <a:extLst>
                  <a:ext uri="{FF2B5EF4-FFF2-40B4-BE49-F238E27FC236}">
                    <a16:creationId xmlns:a16="http://schemas.microsoft.com/office/drawing/2014/main" id="{DD26593D-B7F3-483F-9F3B-70F3ADEDE5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5188" y="1624013"/>
                <a:ext cx="98425" cy="19050"/>
              </a:xfrm>
              <a:custGeom>
                <a:avLst/>
                <a:gdLst>
                  <a:gd name="T0" fmla="*/ 0 w 26"/>
                  <a:gd name="T1" fmla="*/ 5 h 5"/>
                  <a:gd name="T2" fmla="*/ 26 w 26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6" h="5">
                    <a:moveTo>
                      <a:pt x="0" y="5"/>
                    </a:moveTo>
                    <a:cubicBezTo>
                      <a:pt x="6" y="2"/>
                      <a:pt x="16" y="1"/>
                      <a:pt x="26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7" name="Freeform 242">
                <a:extLst>
                  <a:ext uri="{FF2B5EF4-FFF2-40B4-BE49-F238E27FC236}">
                    <a16:creationId xmlns:a16="http://schemas.microsoft.com/office/drawing/2014/main" id="{7CFA31D4-721B-4DC1-99D5-5DA186FB96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5188" y="1668463"/>
                <a:ext cx="98425" cy="19050"/>
              </a:xfrm>
              <a:custGeom>
                <a:avLst/>
                <a:gdLst>
                  <a:gd name="T0" fmla="*/ 0 w 26"/>
                  <a:gd name="T1" fmla="*/ 5 h 5"/>
                  <a:gd name="T2" fmla="*/ 26 w 26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6" h="5">
                    <a:moveTo>
                      <a:pt x="0" y="5"/>
                    </a:moveTo>
                    <a:cubicBezTo>
                      <a:pt x="6" y="2"/>
                      <a:pt x="16" y="1"/>
                      <a:pt x="26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04C337FC-34EA-431B-BAD6-226F28E6AE22}"/>
                </a:ext>
              </a:extLst>
            </p:cNvPr>
            <p:cNvGrpSpPr/>
            <p:nvPr/>
          </p:nvGrpSpPr>
          <p:grpSpPr>
            <a:xfrm>
              <a:off x="130792" y="276935"/>
              <a:ext cx="530016" cy="484149"/>
              <a:chOff x="5562600" y="1465263"/>
              <a:chExt cx="330200" cy="301625"/>
            </a:xfrm>
          </p:grpSpPr>
          <p:sp>
            <p:nvSpPr>
              <p:cNvPr id="179" name="Freeform 243">
                <a:extLst>
                  <a:ext uri="{FF2B5EF4-FFF2-40B4-BE49-F238E27FC236}">
                    <a16:creationId xmlns:a16="http://schemas.microsoft.com/office/drawing/2014/main" id="{134722AF-67C4-4842-9582-A433E04473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2600" y="1465263"/>
                <a:ext cx="330200" cy="301625"/>
              </a:xfrm>
              <a:custGeom>
                <a:avLst/>
                <a:gdLst>
                  <a:gd name="T0" fmla="*/ 44 w 88"/>
                  <a:gd name="T1" fmla="*/ 14 h 80"/>
                  <a:gd name="T2" fmla="*/ 88 w 88"/>
                  <a:gd name="T3" fmla="*/ 0 h 80"/>
                  <a:gd name="T4" fmla="*/ 88 w 88"/>
                  <a:gd name="T5" fmla="*/ 66 h 80"/>
                  <a:gd name="T6" fmla="*/ 44 w 88"/>
                  <a:gd name="T7" fmla="*/ 80 h 80"/>
                  <a:gd name="T8" fmla="*/ 0 w 88"/>
                  <a:gd name="T9" fmla="*/ 66 h 80"/>
                  <a:gd name="T10" fmla="*/ 0 w 88"/>
                  <a:gd name="T11" fmla="*/ 0 h 80"/>
                  <a:gd name="T12" fmla="*/ 44 w 88"/>
                  <a:gd name="T13" fmla="*/ 14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80">
                    <a:moveTo>
                      <a:pt x="44" y="14"/>
                    </a:moveTo>
                    <a:cubicBezTo>
                      <a:pt x="44" y="6"/>
                      <a:pt x="65" y="0"/>
                      <a:pt x="88" y="0"/>
                    </a:cubicBezTo>
                    <a:cubicBezTo>
                      <a:pt x="88" y="66"/>
                      <a:pt x="88" y="66"/>
                      <a:pt x="88" y="66"/>
                    </a:cubicBezTo>
                    <a:cubicBezTo>
                      <a:pt x="65" y="66"/>
                      <a:pt x="44" y="72"/>
                      <a:pt x="44" y="80"/>
                    </a:cubicBezTo>
                    <a:cubicBezTo>
                      <a:pt x="44" y="72"/>
                      <a:pt x="23" y="66"/>
                      <a:pt x="0" y="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3" y="0"/>
                      <a:pt x="44" y="6"/>
                      <a:pt x="44" y="14"/>
                    </a:cubicBez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0" name="Line 244">
                <a:extLst>
                  <a:ext uri="{FF2B5EF4-FFF2-40B4-BE49-F238E27FC236}">
                    <a16:creationId xmlns:a16="http://schemas.microsoft.com/office/drawing/2014/main" id="{D62D208C-10C1-473E-A681-CD607A0FBB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27700" y="1517651"/>
                <a:ext cx="0" cy="24447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1" name="Freeform 245">
                <a:extLst>
                  <a:ext uri="{FF2B5EF4-FFF2-40B4-BE49-F238E27FC236}">
                    <a16:creationId xmlns:a16="http://schemas.microsoft.com/office/drawing/2014/main" id="{B1F63D3C-2FE9-462E-B69F-87B7A7A342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2763" y="1533526"/>
                <a:ext cx="98425" cy="19050"/>
              </a:xfrm>
              <a:custGeom>
                <a:avLst/>
                <a:gdLst>
                  <a:gd name="T0" fmla="*/ 26 w 26"/>
                  <a:gd name="T1" fmla="*/ 5 h 5"/>
                  <a:gd name="T2" fmla="*/ 0 w 26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6" h="5">
                    <a:moveTo>
                      <a:pt x="26" y="5"/>
                    </a:moveTo>
                    <a:cubicBezTo>
                      <a:pt x="20" y="2"/>
                      <a:pt x="10" y="1"/>
                      <a:pt x="0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2" name="Freeform 246">
                <a:extLst>
                  <a:ext uri="{FF2B5EF4-FFF2-40B4-BE49-F238E27FC236}">
                    <a16:creationId xmlns:a16="http://schemas.microsoft.com/office/drawing/2014/main" id="{D31CF712-4613-489D-896B-28E3D3BF76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2763" y="1577976"/>
                <a:ext cx="98425" cy="19050"/>
              </a:xfrm>
              <a:custGeom>
                <a:avLst/>
                <a:gdLst>
                  <a:gd name="T0" fmla="*/ 26 w 26"/>
                  <a:gd name="T1" fmla="*/ 5 h 5"/>
                  <a:gd name="T2" fmla="*/ 0 w 26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6" h="5">
                    <a:moveTo>
                      <a:pt x="26" y="5"/>
                    </a:moveTo>
                    <a:cubicBezTo>
                      <a:pt x="20" y="2"/>
                      <a:pt x="10" y="1"/>
                      <a:pt x="0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3" name="Freeform 247">
                <a:extLst>
                  <a:ext uri="{FF2B5EF4-FFF2-40B4-BE49-F238E27FC236}">
                    <a16:creationId xmlns:a16="http://schemas.microsoft.com/office/drawing/2014/main" id="{39CFC280-DDA8-4F08-94E1-0B54223FFB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2763" y="1624013"/>
                <a:ext cx="98425" cy="19050"/>
              </a:xfrm>
              <a:custGeom>
                <a:avLst/>
                <a:gdLst>
                  <a:gd name="T0" fmla="*/ 26 w 26"/>
                  <a:gd name="T1" fmla="*/ 5 h 5"/>
                  <a:gd name="T2" fmla="*/ 0 w 26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6" h="5">
                    <a:moveTo>
                      <a:pt x="26" y="5"/>
                    </a:moveTo>
                    <a:cubicBezTo>
                      <a:pt x="20" y="2"/>
                      <a:pt x="10" y="1"/>
                      <a:pt x="0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4" name="Freeform 248">
                <a:extLst>
                  <a:ext uri="{FF2B5EF4-FFF2-40B4-BE49-F238E27FC236}">
                    <a16:creationId xmlns:a16="http://schemas.microsoft.com/office/drawing/2014/main" id="{9ED1A985-32EF-4372-86C3-20664B1CEB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2763" y="1668463"/>
                <a:ext cx="98425" cy="19050"/>
              </a:xfrm>
              <a:custGeom>
                <a:avLst/>
                <a:gdLst>
                  <a:gd name="T0" fmla="*/ 26 w 26"/>
                  <a:gd name="T1" fmla="*/ 5 h 5"/>
                  <a:gd name="T2" fmla="*/ 0 w 26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6" h="5">
                    <a:moveTo>
                      <a:pt x="26" y="5"/>
                    </a:moveTo>
                    <a:cubicBezTo>
                      <a:pt x="20" y="2"/>
                      <a:pt x="10" y="1"/>
                      <a:pt x="0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5" name="Freeform 249">
                <a:extLst>
                  <a:ext uri="{FF2B5EF4-FFF2-40B4-BE49-F238E27FC236}">
                    <a16:creationId xmlns:a16="http://schemas.microsoft.com/office/drawing/2014/main" id="{B266BDFB-ECC9-44CA-9223-81D48FF45B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5800" y="1624013"/>
                <a:ext cx="96838" cy="19050"/>
              </a:xfrm>
              <a:custGeom>
                <a:avLst/>
                <a:gdLst>
                  <a:gd name="T0" fmla="*/ 0 w 26"/>
                  <a:gd name="T1" fmla="*/ 5 h 5"/>
                  <a:gd name="T2" fmla="*/ 26 w 26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6" h="5">
                    <a:moveTo>
                      <a:pt x="0" y="5"/>
                    </a:moveTo>
                    <a:cubicBezTo>
                      <a:pt x="6" y="2"/>
                      <a:pt x="16" y="1"/>
                      <a:pt x="26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6" name="Freeform 250">
                <a:extLst>
                  <a:ext uri="{FF2B5EF4-FFF2-40B4-BE49-F238E27FC236}">
                    <a16:creationId xmlns:a16="http://schemas.microsoft.com/office/drawing/2014/main" id="{069CEDD2-4F66-4255-926C-30FCB3E39F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5800" y="1668463"/>
                <a:ext cx="96838" cy="19050"/>
              </a:xfrm>
              <a:custGeom>
                <a:avLst/>
                <a:gdLst>
                  <a:gd name="T0" fmla="*/ 0 w 26"/>
                  <a:gd name="T1" fmla="*/ 5 h 5"/>
                  <a:gd name="T2" fmla="*/ 26 w 26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6" h="5">
                    <a:moveTo>
                      <a:pt x="0" y="5"/>
                    </a:moveTo>
                    <a:cubicBezTo>
                      <a:pt x="6" y="2"/>
                      <a:pt x="16" y="1"/>
                      <a:pt x="26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7" name="Freeform 251">
                <a:extLst>
                  <a:ext uri="{FF2B5EF4-FFF2-40B4-BE49-F238E27FC236}">
                    <a16:creationId xmlns:a16="http://schemas.microsoft.com/office/drawing/2014/main" id="{C2194EDC-4F72-40FC-932F-FC74EDF819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3900" y="1465263"/>
                <a:ext cx="58738" cy="128588"/>
              </a:xfrm>
              <a:custGeom>
                <a:avLst/>
                <a:gdLst>
                  <a:gd name="T0" fmla="*/ 37 w 37"/>
                  <a:gd name="T1" fmla="*/ 0 h 81"/>
                  <a:gd name="T2" fmla="*/ 37 w 37"/>
                  <a:gd name="T3" fmla="*/ 81 h 81"/>
                  <a:gd name="T4" fmla="*/ 18 w 37"/>
                  <a:gd name="T5" fmla="*/ 62 h 81"/>
                  <a:gd name="T6" fmla="*/ 0 w 37"/>
                  <a:gd name="T7" fmla="*/ 81 h 81"/>
                  <a:gd name="T8" fmla="*/ 0 w 37"/>
                  <a:gd name="T9" fmla="*/ 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81">
                    <a:moveTo>
                      <a:pt x="37" y="0"/>
                    </a:moveTo>
                    <a:lnTo>
                      <a:pt x="37" y="81"/>
                    </a:lnTo>
                    <a:lnTo>
                      <a:pt x="18" y="62"/>
                    </a:lnTo>
                    <a:lnTo>
                      <a:pt x="0" y="81"/>
                    </a:lnTo>
                    <a:lnTo>
                      <a:pt x="0" y="5"/>
                    </a:lnTo>
                  </a:path>
                </a:pathLst>
              </a:cu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F848CE90-6FC9-4888-A32C-49015F9EFE43}"/>
                </a:ext>
              </a:extLst>
            </p:cNvPr>
            <p:cNvGrpSpPr/>
            <p:nvPr/>
          </p:nvGrpSpPr>
          <p:grpSpPr>
            <a:xfrm>
              <a:off x="3652340" y="276935"/>
              <a:ext cx="458669" cy="507083"/>
              <a:chOff x="7756525" y="1465263"/>
              <a:chExt cx="285751" cy="315913"/>
            </a:xfrm>
          </p:grpSpPr>
          <p:sp>
            <p:nvSpPr>
              <p:cNvPr id="167" name="Rectangle 252">
                <a:extLst>
                  <a:ext uri="{FF2B5EF4-FFF2-40B4-BE49-F238E27FC236}">
                    <a16:creationId xmlns:a16="http://schemas.microsoft.com/office/drawing/2014/main" id="{02554DEE-7F87-462F-BAC6-C722870CD9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70813" y="1465263"/>
                <a:ext cx="225425" cy="31591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8" name="Rectangle 253">
                <a:extLst>
                  <a:ext uri="{FF2B5EF4-FFF2-40B4-BE49-F238E27FC236}">
                    <a16:creationId xmlns:a16="http://schemas.microsoft.com/office/drawing/2014/main" id="{102A4B5A-83CA-4BE4-8E2D-CF4A7B13FF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7013" y="1525588"/>
                <a:ext cx="90488" cy="60325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9" name="Line 254">
                <a:extLst>
                  <a:ext uri="{FF2B5EF4-FFF2-40B4-BE49-F238E27FC236}">
                    <a16:creationId xmlns:a16="http://schemas.microsoft.com/office/drawing/2014/main" id="{8A7C293E-3F45-486F-BF34-AEEFF940F9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56525" y="1511301"/>
                <a:ext cx="3016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0" name="Line 255">
                <a:extLst>
                  <a:ext uri="{FF2B5EF4-FFF2-40B4-BE49-F238E27FC236}">
                    <a16:creationId xmlns:a16="http://schemas.microsoft.com/office/drawing/2014/main" id="{B3BFAF8F-4784-492C-899E-4549AF3288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56525" y="1555751"/>
                <a:ext cx="3016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1" name="Line 256">
                <a:extLst>
                  <a:ext uri="{FF2B5EF4-FFF2-40B4-BE49-F238E27FC236}">
                    <a16:creationId xmlns:a16="http://schemas.microsoft.com/office/drawing/2014/main" id="{12E0BBCE-B4DA-41B0-83D9-20F99EB0CE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56525" y="1601788"/>
                <a:ext cx="3016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2" name="Line 257">
                <a:extLst>
                  <a:ext uri="{FF2B5EF4-FFF2-40B4-BE49-F238E27FC236}">
                    <a16:creationId xmlns:a16="http://schemas.microsoft.com/office/drawing/2014/main" id="{7C71BC4B-4559-4446-B86C-3B4162B58B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56525" y="1646238"/>
                <a:ext cx="3016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3" name="Line 258">
                <a:extLst>
                  <a:ext uri="{FF2B5EF4-FFF2-40B4-BE49-F238E27FC236}">
                    <a16:creationId xmlns:a16="http://schemas.microsoft.com/office/drawing/2014/main" id="{21DE695A-4B86-44A8-B022-0ECECB55F9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56525" y="1690688"/>
                <a:ext cx="3016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4" name="Line 259">
                <a:extLst>
                  <a:ext uri="{FF2B5EF4-FFF2-40B4-BE49-F238E27FC236}">
                    <a16:creationId xmlns:a16="http://schemas.microsoft.com/office/drawing/2014/main" id="{CAEC2C61-6B20-4F9C-9750-A58CBC3C40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56525" y="1736726"/>
                <a:ext cx="3016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5" name="Rectangle 260">
                <a:extLst>
                  <a:ext uri="{FF2B5EF4-FFF2-40B4-BE49-F238E27FC236}">
                    <a16:creationId xmlns:a16="http://schemas.microsoft.com/office/drawing/2014/main" id="{168D030C-92CE-4928-8282-8E5B131430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96238" y="1495426"/>
                <a:ext cx="46038" cy="60325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6" name="Rectangle 261">
                <a:extLst>
                  <a:ext uri="{FF2B5EF4-FFF2-40B4-BE49-F238E27FC236}">
                    <a16:creationId xmlns:a16="http://schemas.microsoft.com/office/drawing/2014/main" id="{B9CF4E47-B226-4402-AC0E-E0F51F06E9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96238" y="1555751"/>
                <a:ext cx="46038" cy="60325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7" name="Rectangle 262">
                <a:extLst>
                  <a:ext uri="{FF2B5EF4-FFF2-40B4-BE49-F238E27FC236}">
                    <a16:creationId xmlns:a16="http://schemas.microsoft.com/office/drawing/2014/main" id="{22B0421C-5241-4680-A1B4-FFC106F842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96238" y="1616076"/>
                <a:ext cx="46038" cy="60325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8" name="Rectangle 263">
                <a:extLst>
                  <a:ext uri="{FF2B5EF4-FFF2-40B4-BE49-F238E27FC236}">
                    <a16:creationId xmlns:a16="http://schemas.microsoft.com/office/drawing/2014/main" id="{33C64E0F-7248-4E02-A940-5F408673ED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96238" y="1676401"/>
                <a:ext cx="46038" cy="60325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610FD76-0EF3-49B6-A96E-AC1E9832A23B}"/>
                </a:ext>
              </a:extLst>
            </p:cNvPr>
            <p:cNvGrpSpPr/>
            <p:nvPr/>
          </p:nvGrpSpPr>
          <p:grpSpPr>
            <a:xfrm>
              <a:off x="4760787" y="2595754"/>
              <a:ext cx="555497" cy="484149"/>
              <a:chOff x="8447088" y="2909888"/>
              <a:chExt cx="346075" cy="301625"/>
            </a:xfrm>
          </p:grpSpPr>
          <p:sp>
            <p:nvSpPr>
              <p:cNvPr id="161" name="Freeform 264">
                <a:extLst>
                  <a:ext uri="{FF2B5EF4-FFF2-40B4-BE49-F238E27FC236}">
                    <a16:creationId xmlns:a16="http://schemas.microsoft.com/office/drawing/2014/main" id="{F0CD723C-46E3-4104-9E7F-A41085D10C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47088" y="2970213"/>
                <a:ext cx="346075" cy="241300"/>
              </a:xfrm>
              <a:custGeom>
                <a:avLst/>
                <a:gdLst>
                  <a:gd name="T0" fmla="*/ 92 w 92"/>
                  <a:gd name="T1" fmla="*/ 60 h 64"/>
                  <a:gd name="T2" fmla="*/ 88 w 92"/>
                  <a:gd name="T3" fmla="*/ 64 h 64"/>
                  <a:gd name="T4" fmla="*/ 4 w 92"/>
                  <a:gd name="T5" fmla="*/ 64 h 64"/>
                  <a:gd name="T6" fmla="*/ 0 w 92"/>
                  <a:gd name="T7" fmla="*/ 60 h 64"/>
                  <a:gd name="T8" fmla="*/ 0 w 92"/>
                  <a:gd name="T9" fmla="*/ 4 h 64"/>
                  <a:gd name="T10" fmla="*/ 4 w 92"/>
                  <a:gd name="T11" fmla="*/ 0 h 64"/>
                  <a:gd name="T12" fmla="*/ 88 w 92"/>
                  <a:gd name="T13" fmla="*/ 0 h 64"/>
                  <a:gd name="T14" fmla="*/ 92 w 92"/>
                  <a:gd name="T15" fmla="*/ 4 h 64"/>
                  <a:gd name="T16" fmla="*/ 92 w 92"/>
                  <a:gd name="T17" fmla="*/ 6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64">
                    <a:moveTo>
                      <a:pt x="92" y="60"/>
                    </a:moveTo>
                    <a:cubicBezTo>
                      <a:pt x="92" y="62"/>
                      <a:pt x="90" y="64"/>
                      <a:pt x="88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6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90" y="0"/>
                      <a:pt x="92" y="2"/>
                      <a:pt x="92" y="4"/>
                    </a:cubicBezTo>
                    <a:lnTo>
                      <a:pt x="92" y="60"/>
                    </a:lnTo>
                    <a:close/>
                  </a:path>
                </a:pathLst>
              </a:cu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2" name="Freeform 265">
                <a:extLst>
                  <a:ext uri="{FF2B5EF4-FFF2-40B4-BE49-F238E27FC236}">
                    <a16:creationId xmlns:a16="http://schemas.microsoft.com/office/drawing/2014/main" id="{FAEA8615-6056-49CB-BF55-89A557B6B0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67738" y="2909888"/>
                <a:ext cx="104775" cy="60325"/>
              </a:xfrm>
              <a:custGeom>
                <a:avLst/>
                <a:gdLst>
                  <a:gd name="T0" fmla="*/ 0 w 28"/>
                  <a:gd name="T1" fmla="*/ 16 h 16"/>
                  <a:gd name="T2" fmla="*/ 0 w 28"/>
                  <a:gd name="T3" fmla="*/ 2 h 16"/>
                  <a:gd name="T4" fmla="*/ 2 w 28"/>
                  <a:gd name="T5" fmla="*/ 0 h 16"/>
                  <a:gd name="T6" fmla="*/ 26 w 28"/>
                  <a:gd name="T7" fmla="*/ 0 h 16"/>
                  <a:gd name="T8" fmla="*/ 28 w 28"/>
                  <a:gd name="T9" fmla="*/ 2 h 16"/>
                  <a:gd name="T10" fmla="*/ 28 w 28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16">
                    <a:moveTo>
                      <a:pt x="0" y="16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8" y="1"/>
                      <a:pt x="28" y="2"/>
                    </a:cubicBezTo>
                    <a:cubicBezTo>
                      <a:pt x="28" y="16"/>
                      <a:pt x="28" y="16"/>
                      <a:pt x="28" y="16"/>
                    </a:cubicBezTo>
                  </a:path>
                </a:pathLst>
              </a:cu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3" name="Line 266">
                <a:extLst>
                  <a:ext uri="{FF2B5EF4-FFF2-40B4-BE49-F238E27FC236}">
                    <a16:creationId xmlns:a16="http://schemas.microsoft.com/office/drawing/2014/main" id="{38DEE2BF-C0C0-45C3-B664-BCC51C5967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567738" y="2940051"/>
                <a:ext cx="104775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4" name="Line 267">
                <a:extLst>
                  <a:ext uri="{FF2B5EF4-FFF2-40B4-BE49-F238E27FC236}">
                    <a16:creationId xmlns:a16="http://schemas.microsoft.com/office/drawing/2014/main" id="{B600E1C0-B324-4FED-9F77-C5E9653623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493125" y="3030538"/>
                <a:ext cx="255588" cy="0"/>
              </a:xfrm>
              <a:prstGeom prst="line">
                <a:avLst/>
              </a:prstGeom>
              <a:noFill/>
              <a:ln w="14288" cap="sq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5" name="Line 268">
                <a:extLst>
                  <a:ext uri="{FF2B5EF4-FFF2-40B4-BE49-F238E27FC236}">
                    <a16:creationId xmlns:a16="http://schemas.microsoft.com/office/drawing/2014/main" id="{592C9801-8287-420A-9270-5D83A2B32A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493125" y="3090863"/>
                <a:ext cx="255588" cy="0"/>
              </a:xfrm>
              <a:prstGeom prst="line">
                <a:avLst/>
              </a:prstGeom>
              <a:noFill/>
              <a:ln w="14288" cap="sq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6" name="Line 269">
                <a:extLst>
                  <a:ext uri="{FF2B5EF4-FFF2-40B4-BE49-F238E27FC236}">
                    <a16:creationId xmlns:a16="http://schemas.microsoft.com/office/drawing/2014/main" id="{1618A6DD-FCB3-490C-8D6C-661D999201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493125" y="3151188"/>
                <a:ext cx="255588" cy="0"/>
              </a:xfrm>
              <a:prstGeom prst="line">
                <a:avLst/>
              </a:prstGeom>
              <a:noFill/>
              <a:ln w="14288" cap="sq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97C6AACD-F7FE-4D41-9237-185B778DBBEB}"/>
                </a:ext>
              </a:extLst>
            </p:cNvPr>
            <p:cNvGrpSpPr/>
            <p:nvPr/>
          </p:nvGrpSpPr>
          <p:grpSpPr>
            <a:xfrm>
              <a:off x="-2185479" y="3729683"/>
              <a:ext cx="555497" cy="555497"/>
              <a:chOff x="4119563" y="3616326"/>
              <a:chExt cx="346075" cy="346075"/>
            </a:xfrm>
          </p:grpSpPr>
          <p:sp>
            <p:nvSpPr>
              <p:cNvPr id="149" name="Rectangle 270">
                <a:extLst>
                  <a:ext uri="{FF2B5EF4-FFF2-40B4-BE49-F238E27FC236}">
                    <a16:creationId xmlns:a16="http://schemas.microsoft.com/office/drawing/2014/main" id="{3DF0F747-E5C0-4224-B3C5-312F021461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19563" y="3616326"/>
                <a:ext cx="112713" cy="346075"/>
              </a:xfrm>
              <a:prstGeom prst="rect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0" name="Rectangle 271">
                <a:extLst>
                  <a:ext uri="{FF2B5EF4-FFF2-40B4-BE49-F238E27FC236}">
                    <a16:creationId xmlns:a16="http://schemas.microsoft.com/office/drawing/2014/main" id="{16A4C9BA-2DEC-4BE0-BABD-D8F7D515B9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9725" y="3646488"/>
                <a:ext cx="46038" cy="180975"/>
              </a:xfrm>
              <a:prstGeom prst="rect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1" name="Line 272">
                <a:extLst>
                  <a:ext uri="{FF2B5EF4-FFF2-40B4-BE49-F238E27FC236}">
                    <a16:creationId xmlns:a16="http://schemas.microsoft.com/office/drawing/2014/main" id="{9B5A2A54-4D79-4021-B76B-E5649AECEE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9725" y="3692526"/>
                <a:ext cx="46038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2" name="Rectangle 273">
                <a:extLst>
                  <a:ext uri="{FF2B5EF4-FFF2-40B4-BE49-F238E27FC236}">
                    <a16:creationId xmlns:a16="http://schemas.microsoft.com/office/drawing/2014/main" id="{15772B6C-0A89-41B2-ACF8-A972769574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2275" y="3616326"/>
                <a:ext cx="120650" cy="346075"/>
              </a:xfrm>
              <a:prstGeom prst="rect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3" name="Rectangle 274">
                <a:extLst>
                  <a:ext uri="{FF2B5EF4-FFF2-40B4-BE49-F238E27FC236}">
                    <a16:creationId xmlns:a16="http://schemas.microsoft.com/office/drawing/2014/main" id="{FCE40784-671A-4FF7-A9D5-82F1AF22AB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0375" y="3646488"/>
                <a:ext cx="44450" cy="180975"/>
              </a:xfrm>
              <a:prstGeom prst="rect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4" name="Line 275">
                <a:extLst>
                  <a:ext uri="{FF2B5EF4-FFF2-40B4-BE49-F238E27FC236}">
                    <a16:creationId xmlns:a16="http://schemas.microsoft.com/office/drawing/2014/main" id="{FF528B11-49D6-4C3A-BE24-1381AA3589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70375" y="3692526"/>
                <a:ext cx="44450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5" name="Rectangle 276">
                <a:extLst>
                  <a:ext uri="{FF2B5EF4-FFF2-40B4-BE49-F238E27FC236}">
                    <a16:creationId xmlns:a16="http://schemas.microsoft.com/office/drawing/2014/main" id="{6546ED93-44F9-445F-A2C7-8E0F1E750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2925" y="3616326"/>
                <a:ext cx="112713" cy="346075"/>
              </a:xfrm>
              <a:prstGeom prst="rect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6" name="Rectangle 277">
                <a:extLst>
                  <a:ext uri="{FF2B5EF4-FFF2-40B4-BE49-F238E27FC236}">
                    <a16:creationId xmlns:a16="http://schemas.microsoft.com/office/drawing/2014/main" id="{E36D0A2C-BF30-4312-8F48-EA7F65DE62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1025" y="3646488"/>
                <a:ext cx="44450" cy="180975"/>
              </a:xfrm>
              <a:prstGeom prst="rect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7" name="Line 278">
                <a:extLst>
                  <a:ext uri="{FF2B5EF4-FFF2-40B4-BE49-F238E27FC236}">
                    <a16:creationId xmlns:a16="http://schemas.microsoft.com/office/drawing/2014/main" id="{F7B0D262-E9FB-4844-9DDC-71985A7491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1025" y="3692526"/>
                <a:ext cx="44450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8" name="Oval 279">
                <a:extLst>
                  <a:ext uri="{FF2B5EF4-FFF2-40B4-BE49-F238E27FC236}">
                    <a16:creationId xmlns:a16="http://schemas.microsoft.com/office/drawing/2014/main" id="{C3392DC4-9645-45EE-A9FD-B7E2A605F0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9725" y="3873501"/>
                <a:ext cx="46038" cy="44450"/>
              </a:xfrm>
              <a:prstGeom prst="ellips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9" name="Oval 280">
                <a:extLst>
                  <a:ext uri="{FF2B5EF4-FFF2-40B4-BE49-F238E27FC236}">
                    <a16:creationId xmlns:a16="http://schemas.microsoft.com/office/drawing/2014/main" id="{0BEE7482-1E42-491A-B3A5-152B29B70A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0375" y="3873501"/>
                <a:ext cx="44450" cy="44450"/>
              </a:xfrm>
              <a:prstGeom prst="ellips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0" name="Oval 281">
                <a:extLst>
                  <a:ext uri="{FF2B5EF4-FFF2-40B4-BE49-F238E27FC236}">
                    <a16:creationId xmlns:a16="http://schemas.microsoft.com/office/drawing/2014/main" id="{376C15BA-CB94-403F-8C57-A0C862EDDE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1025" y="3873501"/>
                <a:ext cx="44450" cy="44450"/>
              </a:xfrm>
              <a:prstGeom prst="ellips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B36E625-B42B-409D-AFF8-A4ECABD1C5B1}"/>
                </a:ext>
              </a:extLst>
            </p:cNvPr>
            <p:cNvGrpSpPr/>
            <p:nvPr/>
          </p:nvGrpSpPr>
          <p:grpSpPr>
            <a:xfrm>
              <a:off x="-4450788" y="4889092"/>
              <a:ext cx="433186" cy="555497"/>
              <a:chOff x="2708275" y="4338638"/>
              <a:chExt cx="269875" cy="346075"/>
            </a:xfrm>
          </p:grpSpPr>
          <p:sp>
            <p:nvSpPr>
              <p:cNvPr id="143" name="Freeform 282">
                <a:extLst>
                  <a:ext uri="{FF2B5EF4-FFF2-40B4-BE49-F238E27FC236}">
                    <a16:creationId xmlns:a16="http://schemas.microsoft.com/office/drawing/2014/main" id="{3AFDAC85-6DB5-46F8-A440-9D3D394638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8275" y="4338638"/>
                <a:ext cx="269875" cy="346075"/>
              </a:xfrm>
              <a:custGeom>
                <a:avLst/>
                <a:gdLst>
                  <a:gd name="T0" fmla="*/ 72 w 72"/>
                  <a:gd name="T1" fmla="*/ 82 h 92"/>
                  <a:gd name="T2" fmla="*/ 62 w 72"/>
                  <a:gd name="T3" fmla="*/ 92 h 92"/>
                  <a:gd name="T4" fmla="*/ 10 w 72"/>
                  <a:gd name="T5" fmla="*/ 92 h 92"/>
                  <a:gd name="T6" fmla="*/ 0 w 72"/>
                  <a:gd name="T7" fmla="*/ 82 h 92"/>
                  <a:gd name="T8" fmla="*/ 0 w 72"/>
                  <a:gd name="T9" fmla="*/ 10 h 92"/>
                  <a:gd name="T10" fmla="*/ 10 w 72"/>
                  <a:gd name="T11" fmla="*/ 0 h 92"/>
                  <a:gd name="T12" fmla="*/ 62 w 72"/>
                  <a:gd name="T13" fmla="*/ 0 h 92"/>
                  <a:gd name="T14" fmla="*/ 72 w 72"/>
                  <a:gd name="T15" fmla="*/ 10 h 92"/>
                  <a:gd name="T16" fmla="*/ 72 w 72"/>
                  <a:gd name="T17" fmla="*/ 8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92">
                    <a:moveTo>
                      <a:pt x="72" y="82"/>
                    </a:moveTo>
                    <a:cubicBezTo>
                      <a:pt x="72" y="87"/>
                      <a:pt x="67" y="92"/>
                      <a:pt x="62" y="92"/>
                    </a:cubicBezTo>
                    <a:cubicBezTo>
                      <a:pt x="10" y="92"/>
                      <a:pt x="10" y="92"/>
                      <a:pt x="10" y="92"/>
                    </a:cubicBezTo>
                    <a:cubicBezTo>
                      <a:pt x="4" y="92"/>
                      <a:pt x="0" y="87"/>
                      <a:pt x="0" y="8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7" y="0"/>
                      <a:pt x="72" y="4"/>
                      <a:pt x="72" y="10"/>
                    </a:cubicBezTo>
                    <a:lnTo>
                      <a:pt x="72" y="82"/>
                    </a:lnTo>
                    <a:close/>
                  </a:path>
                </a:pathLst>
              </a:cu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4" name="Line 283">
                <a:extLst>
                  <a:ext uri="{FF2B5EF4-FFF2-40B4-BE49-F238E27FC236}">
                    <a16:creationId xmlns:a16="http://schemas.microsoft.com/office/drawing/2014/main" id="{7160846E-B1A4-45AD-8F2F-45F647BDBD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8275" y="4445001"/>
                <a:ext cx="269875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5" name="Line 284">
                <a:extLst>
                  <a:ext uri="{FF2B5EF4-FFF2-40B4-BE49-F238E27FC236}">
                    <a16:creationId xmlns:a16="http://schemas.microsoft.com/office/drawing/2014/main" id="{2A015C52-CC2F-4674-BC50-31F2434023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8275" y="4565651"/>
                <a:ext cx="269875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6" name="Freeform 285">
                <a:extLst>
                  <a:ext uri="{FF2B5EF4-FFF2-40B4-BE49-F238E27FC236}">
                    <a16:creationId xmlns:a16="http://schemas.microsoft.com/office/drawing/2014/main" id="{A443D67D-C548-4DD4-A058-700C2DE927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1938" y="4384676"/>
                <a:ext cx="82550" cy="30163"/>
              </a:xfrm>
              <a:custGeom>
                <a:avLst/>
                <a:gdLst>
                  <a:gd name="T0" fmla="*/ 42 w 52"/>
                  <a:gd name="T1" fmla="*/ 19 h 19"/>
                  <a:gd name="T2" fmla="*/ 9 w 52"/>
                  <a:gd name="T3" fmla="*/ 19 h 19"/>
                  <a:gd name="T4" fmla="*/ 0 w 52"/>
                  <a:gd name="T5" fmla="*/ 0 h 19"/>
                  <a:gd name="T6" fmla="*/ 52 w 52"/>
                  <a:gd name="T7" fmla="*/ 0 h 19"/>
                  <a:gd name="T8" fmla="*/ 42 w 52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2" y="19"/>
                    </a:moveTo>
                    <a:lnTo>
                      <a:pt x="9" y="19"/>
                    </a:lnTo>
                    <a:lnTo>
                      <a:pt x="0" y="0"/>
                    </a:lnTo>
                    <a:lnTo>
                      <a:pt x="52" y="0"/>
                    </a:lnTo>
                    <a:lnTo>
                      <a:pt x="42" y="19"/>
                    </a:lnTo>
                    <a:close/>
                  </a:path>
                </a:pathLst>
              </a:cu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7" name="Freeform 286">
                <a:extLst>
                  <a:ext uri="{FF2B5EF4-FFF2-40B4-BE49-F238E27FC236}">
                    <a16:creationId xmlns:a16="http://schemas.microsoft.com/office/drawing/2014/main" id="{E9F6E66E-61E2-42B0-BBD1-53B6495D95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1938" y="4489451"/>
                <a:ext cx="82550" cy="30163"/>
              </a:xfrm>
              <a:custGeom>
                <a:avLst/>
                <a:gdLst>
                  <a:gd name="T0" fmla="*/ 42 w 52"/>
                  <a:gd name="T1" fmla="*/ 19 h 19"/>
                  <a:gd name="T2" fmla="*/ 9 w 52"/>
                  <a:gd name="T3" fmla="*/ 19 h 19"/>
                  <a:gd name="T4" fmla="*/ 0 w 52"/>
                  <a:gd name="T5" fmla="*/ 0 h 19"/>
                  <a:gd name="T6" fmla="*/ 52 w 52"/>
                  <a:gd name="T7" fmla="*/ 0 h 19"/>
                  <a:gd name="T8" fmla="*/ 42 w 52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2" y="19"/>
                    </a:moveTo>
                    <a:lnTo>
                      <a:pt x="9" y="19"/>
                    </a:lnTo>
                    <a:lnTo>
                      <a:pt x="0" y="0"/>
                    </a:lnTo>
                    <a:lnTo>
                      <a:pt x="52" y="0"/>
                    </a:lnTo>
                    <a:lnTo>
                      <a:pt x="42" y="19"/>
                    </a:lnTo>
                    <a:close/>
                  </a:path>
                </a:pathLst>
              </a:cu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8" name="Freeform 287">
                <a:extLst>
                  <a:ext uri="{FF2B5EF4-FFF2-40B4-BE49-F238E27FC236}">
                    <a16:creationId xmlns:a16="http://schemas.microsoft.com/office/drawing/2014/main" id="{B2899E0C-379C-41C1-99EA-6DF99870C4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1938" y="4624388"/>
                <a:ext cx="82550" cy="30163"/>
              </a:xfrm>
              <a:custGeom>
                <a:avLst/>
                <a:gdLst>
                  <a:gd name="T0" fmla="*/ 42 w 52"/>
                  <a:gd name="T1" fmla="*/ 19 h 19"/>
                  <a:gd name="T2" fmla="*/ 9 w 52"/>
                  <a:gd name="T3" fmla="*/ 19 h 19"/>
                  <a:gd name="T4" fmla="*/ 0 w 52"/>
                  <a:gd name="T5" fmla="*/ 0 h 19"/>
                  <a:gd name="T6" fmla="*/ 52 w 52"/>
                  <a:gd name="T7" fmla="*/ 0 h 19"/>
                  <a:gd name="T8" fmla="*/ 42 w 52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2" y="19"/>
                    </a:moveTo>
                    <a:lnTo>
                      <a:pt x="9" y="19"/>
                    </a:lnTo>
                    <a:lnTo>
                      <a:pt x="0" y="0"/>
                    </a:lnTo>
                    <a:lnTo>
                      <a:pt x="52" y="0"/>
                    </a:lnTo>
                    <a:lnTo>
                      <a:pt x="42" y="19"/>
                    </a:lnTo>
                    <a:close/>
                  </a:path>
                </a:pathLst>
              </a:cu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E16B0BE-4548-47DF-985B-FFF14417B486}"/>
                </a:ext>
              </a:extLst>
            </p:cNvPr>
            <p:cNvGrpSpPr/>
            <p:nvPr/>
          </p:nvGrpSpPr>
          <p:grpSpPr>
            <a:xfrm>
              <a:off x="-4476269" y="3729683"/>
              <a:ext cx="532565" cy="555497"/>
              <a:chOff x="2692400" y="3616326"/>
              <a:chExt cx="331788" cy="346075"/>
            </a:xfrm>
          </p:grpSpPr>
          <p:sp>
            <p:nvSpPr>
              <p:cNvPr id="136" name="Line 288">
                <a:extLst>
                  <a:ext uri="{FF2B5EF4-FFF2-40B4-BE49-F238E27FC236}">
                    <a16:creationId xmlns:a16="http://schemas.microsoft.com/office/drawing/2014/main" id="{A67927E4-F87C-4F37-82FC-6C7CD0FB15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8600" y="3616326"/>
                <a:ext cx="0" cy="7620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7" name="Line 289">
                <a:extLst>
                  <a:ext uri="{FF2B5EF4-FFF2-40B4-BE49-F238E27FC236}">
                    <a16:creationId xmlns:a16="http://schemas.microsoft.com/office/drawing/2014/main" id="{6F3D3C05-FF89-4F69-89B3-134C3CD1D4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57500" y="3616326"/>
                <a:ext cx="0" cy="7620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8" name="Line 290">
                <a:extLst>
                  <a:ext uri="{FF2B5EF4-FFF2-40B4-BE49-F238E27FC236}">
                    <a16:creationId xmlns:a16="http://schemas.microsoft.com/office/drawing/2014/main" id="{40FF36A1-59B3-4B92-8199-F3828657A5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7988" y="3616326"/>
                <a:ext cx="0" cy="7620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9" name="Freeform 291">
                <a:extLst>
                  <a:ext uri="{FF2B5EF4-FFF2-40B4-BE49-F238E27FC236}">
                    <a16:creationId xmlns:a16="http://schemas.microsoft.com/office/drawing/2014/main" id="{2F961FE0-A452-4444-A962-725ED408A7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2400" y="3646488"/>
                <a:ext cx="331788" cy="315913"/>
              </a:xfrm>
              <a:custGeom>
                <a:avLst/>
                <a:gdLst>
                  <a:gd name="T0" fmla="*/ 180 w 209"/>
                  <a:gd name="T1" fmla="*/ 0 h 199"/>
                  <a:gd name="T2" fmla="*/ 209 w 209"/>
                  <a:gd name="T3" fmla="*/ 0 h 199"/>
                  <a:gd name="T4" fmla="*/ 209 w 209"/>
                  <a:gd name="T5" fmla="*/ 199 h 199"/>
                  <a:gd name="T6" fmla="*/ 0 w 209"/>
                  <a:gd name="T7" fmla="*/ 199 h 199"/>
                  <a:gd name="T8" fmla="*/ 0 w 209"/>
                  <a:gd name="T9" fmla="*/ 0 h 199"/>
                  <a:gd name="T10" fmla="*/ 29 w 209"/>
                  <a:gd name="T1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9" h="199">
                    <a:moveTo>
                      <a:pt x="180" y="0"/>
                    </a:moveTo>
                    <a:lnTo>
                      <a:pt x="209" y="0"/>
                    </a:lnTo>
                    <a:lnTo>
                      <a:pt x="209" y="199"/>
                    </a:lnTo>
                    <a:lnTo>
                      <a:pt x="0" y="199"/>
                    </a:lnTo>
                    <a:lnTo>
                      <a:pt x="0" y="0"/>
                    </a:lnTo>
                    <a:lnTo>
                      <a:pt x="29" y="0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0" name="Freeform 292">
                <a:extLst>
                  <a:ext uri="{FF2B5EF4-FFF2-40B4-BE49-F238E27FC236}">
                    <a16:creationId xmlns:a16="http://schemas.microsoft.com/office/drawing/2014/main" id="{64F44901-E53E-4DA1-BCC0-E968DF0963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8438" y="3676651"/>
                <a:ext cx="239713" cy="241300"/>
              </a:xfrm>
              <a:custGeom>
                <a:avLst/>
                <a:gdLst>
                  <a:gd name="T0" fmla="*/ 0 w 151"/>
                  <a:gd name="T1" fmla="*/ 0 h 152"/>
                  <a:gd name="T2" fmla="*/ 0 w 151"/>
                  <a:gd name="T3" fmla="*/ 152 h 152"/>
                  <a:gd name="T4" fmla="*/ 151 w 151"/>
                  <a:gd name="T5" fmla="*/ 152 h 152"/>
                  <a:gd name="T6" fmla="*/ 151 w 151"/>
                  <a:gd name="T7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52">
                    <a:moveTo>
                      <a:pt x="0" y="0"/>
                    </a:moveTo>
                    <a:lnTo>
                      <a:pt x="0" y="152"/>
                    </a:lnTo>
                    <a:lnTo>
                      <a:pt x="151" y="152"/>
                    </a:lnTo>
                    <a:lnTo>
                      <a:pt x="151" y="0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1" name="Line 293">
                <a:extLst>
                  <a:ext uri="{FF2B5EF4-FFF2-40B4-BE49-F238E27FC236}">
                    <a16:creationId xmlns:a16="http://schemas.microsoft.com/office/drawing/2014/main" id="{3C2DB5E4-B3AE-4CEC-B4BC-D19BB0C68B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98763" y="3646488"/>
                <a:ext cx="3651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2" name="Line 294">
                <a:extLst>
                  <a:ext uri="{FF2B5EF4-FFF2-40B4-BE49-F238E27FC236}">
                    <a16:creationId xmlns:a16="http://schemas.microsoft.com/office/drawing/2014/main" id="{B9A1EC90-0514-44FD-BAAA-8A96397D13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1313" y="3646488"/>
                <a:ext cx="3651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D5F62831-1B1F-4A8A-978D-5B838A99DE33}"/>
                </a:ext>
              </a:extLst>
            </p:cNvPr>
            <p:cNvGrpSpPr/>
            <p:nvPr/>
          </p:nvGrpSpPr>
          <p:grpSpPr>
            <a:xfrm>
              <a:off x="-977654" y="2572821"/>
              <a:ext cx="458668" cy="555497"/>
              <a:chOff x="4872038" y="2895601"/>
              <a:chExt cx="285750" cy="346075"/>
            </a:xfrm>
          </p:grpSpPr>
          <p:sp>
            <p:nvSpPr>
              <p:cNvPr id="131" name="Freeform 295">
                <a:extLst>
                  <a:ext uri="{FF2B5EF4-FFF2-40B4-BE49-F238E27FC236}">
                    <a16:creationId xmlns:a16="http://schemas.microsoft.com/office/drawing/2014/main" id="{84FE8DF2-9F55-40E1-BE61-A6D142A1E0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2363" y="3135313"/>
                <a:ext cx="44450" cy="46038"/>
              </a:xfrm>
              <a:custGeom>
                <a:avLst/>
                <a:gdLst>
                  <a:gd name="T0" fmla="*/ 12 w 12"/>
                  <a:gd name="T1" fmla="*/ 6 h 12"/>
                  <a:gd name="T2" fmla="*/ 6 w 12"/>
                  <a:gd name="T3" fmla="*/ 12 h 12"/>
                  <a:gd name="T4" fmla="*/ 0 w 12"/>
                  <a:gd name="T5" fmla="*/ 6 h 12"/>
                  <a:gd name="T6" fmla="*/ 6 w 12"/>
                  <a:gd name="T7" fmla="*/ 0 h 12"/>
                  <a:gd name="T8" fmla="*/ 12 w 12"/>
                  <a:gd name="T9" fmla="*/ 0 h 12"/>
                  <a:gd name="T10" fmla="*/ 12 w 12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cubicBezTo>
                      <a:pt x="12" y="9"/>
                      <a:pt x="9" y="12"/>
                      <a:pt x="6" y="12"/>
                    </a:cubicBezTo>
                    <a:cubicBezTo>
                      <a:pt x="2" y="12"/>
                      <a:pt x="0" y="9"/>
                      <a:pt x="0" y="6"/>
                    </a:cubicBezTo>
                    <a:cubicBezTo>
                      <a:pt x="0" y="3"/>
                      <a:pt x="2" y="0"/>
                      <a:pt x="6" y="0"/>
                    </a:cubicBezTo>
                    <a:cubicBezTo>
                      <a:pt x="7" y="0"/>
                      <a:pt x="11" y="0"/>
                      <a:pt x="12" y="0"/>
                    </a:cubicBezTo>
                    <a:cubicBezTo>
                      <a:pt x="12" y="2"/>
                      <a:pt x="12" y="4"/>
                      <a:pt x="12" y="6"/>
                    </a:cubicBezTo>
                    <a:close/>
                  </a:path>
                </a:pathLst>
              </a:cu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2" name="Freeform 296">
                <a:extLst>
                  <a:ext uri="{FF2B5EF4-FFF2-40B4-BE49-F238E27FC236}">
                    <a16:creationId xmlns:a16="http://schemas.microsoft.com/office/drawing/2014/main" id="{2932881E-D36D-43D9-9C2F-48E718F813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1263" y="3090863"/>
                <a:ext cx="46038" cy="44450"/>
              </a:xfrm>
              <a:custGeom>
                <a:avLst/>
                <a:gdLst>
                  <a:gd name="T0" fmla="*/ 12 w 12"/>
                  <a:gd name="T1" fmla="*/ 6 h 12"/>
                  <a:gd name="T2" fmla="*/ 6 w 12"/>
                  <a:gd name="T3" fmla="*/ 12 h 12"/>
                  <a:gd name="T4" fmla="*/ 0 w 12"/>
                  <a:gd name="T5" fmla="*/ 6 h 12"/>
                  <a:gd name="T6" fmla="*/ 6 w 12"/>
                  <a:gd name="T7" fmla="*/ 0 h 12"/>
                  <a:gd name="T8" fmla="*/ 12 w 12"/>
                  <a:gd name="T9" fmla="*/ 0 h 12"/>
                  <a:gd name="T10" fmla="*/ 12 w 12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cubicBezTo>
                      <a:pt x="12" y="9"/>
                      <a:pt x="9" y="12"/>
                      <a:pt x="6" y="12"/>
                    </a:cubicBezTo>
                    <a:cubicBezTo>
                      <a:pt x="2" y="12"/>
                      <a:pt x="0" y="9"/>
                      <a:pt x="0" y="6"/>
                    </a:cubicBezTo>
                    <a:cubicBezTo>
                      <a:pt x="0" y="3"/>
                      <a:pt x="2" y="0"/>
                      <a:pt x="6" y="0"/>
                    </a:cubicBezTo>
                    <a:cubicBezTo>
                      <a:pt x="7" y="0"/>
                      <a:pt x="11" y="0"/>
                      <a:pt x="12" y="0"/>
                    </a:cubicBezTo>
                    <a:cubicBezTo>
                      <a:pt x="12" y="2"/>
                      <a:pt x="12" y="4"/>
                      <a:pt x="12" y="6"/>
                    </a:cubicBezTo>
                    <a:close/>
                  </a:path>
                </a:pathLst>
              </a:cu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3" name="Freeform 297">
                <a:extLst>
                  <a:ext uri="{FF2B5EF4-FFF2-40B4-BE49-F238E27FC236}">
                    <a16:creationId xmlns:a16="http://schemas.microsoft.com/office/drawing/2014/main" id="{98166FA9-89C5-4846-85D1-76AC261F45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6813" y="3000376"/>
                <a:ext cx="90488" cy="142875"/>
              </a:xfrm>
              <a:custGeom>
                <a:avLst/>
                <a:gdLst>
                  <a:gd name="T0" fmla="*/ 0 w 57"/>
                  <a:gd name="T1" fmla="*/ 90 h 90"/>
                  <a:gd name="T2" fmla="*/ 0 w 57"/>
                  <a:gd name="T3" fmla="*/ 26 h 90"/>
                  <a:gd name="T4" fmla="*/ 57 w 57"/>
                  <a:gd name="T5" fmla="*/ 0 h 90"/>
                  <a:gd name="T6" fmla="*/ 57 w 57"/>
                  <a:gd name="T7" fmla="*/ 6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90">
                    <a:moveTo>
                      <a:pt x="0" y="90"/>
                    </a:moveTo>
                    <a:lnTo>
                      <a:pt x="0" y="26"/>
                    </a:lnTo>
                    <a:lnTo>
                      <a:pt x="57" y="0"/>
                    </a:lnTo>
                    <a:lnTo>
                      <a:pt x="57" y="62"/>
                    </a:lnTo>
                  </a:path>
                </a:pathLst>
              </a:cu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4" name="Freeform 298">
                <a:extLst>
                  <a:ext uri="{FF2B5EF4-FFF2-40B4-BE49-F238E27FC236}">
                    <a16:creationId xmlns:a16="http://schemas.microsoft.com/office/drawing/2014/main" id="{C1C65040-9E2D-4772-9356-C890572DDC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2038" y="2895601"/>
                <a:ext cx="285750" cy="346075"/>
              </a:xfrm>
              <a:custGeom>
                <a:avLst/>
                <a:gdLst>
                  <a:gd name="T0" fmla="*/ 76 w 76"/>
                  <a:gd name="T1" fmla="*/ 0 h 92"/>
                  <a:gd name="T2" fmla="*/ 8 w 76"/>
                  <a:gd name="T3" fmla="*/ 0 h 92"/>
                  <a:gd name="T4" fmla="*/ 0 w 76"/>
                  <a:gd name="T5" fmla="*/ 8 h 92"/>
                  <a:gd name="T6" fmla="*/ 8 w 76"/>
                  <a:gd name="T7" fmla="*/ 16 h 92"/>
                  <a:gd name="T8" fmla="*/ 76 w 76"/>
                  <a:gd name="T9" fmla="*/ 16 h 92"/>
                  <a:gd name="T10" fmla="*/ 76 w 76"/>
                  <a:gd name="T11" fmla="*/ 92 h 92"/>
                  <a:gd name="T12" fmla="*/ 8 w 76"/>
                  <a:gd name="T13" fmla="*/ 92 h 92"/>
                  <a:gd name="T14" fmla="*/ 0 w 76"/>
                  <a:gd name="T15" fmla="*/ 84 h 92"/>
                  <a:gd name="T16" fmla="*/ 0 w 76"/>
                  <a:gd name="T17" fmla="*/ 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92">
                    <a:moveTo>
                      <a:pt x="7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4" y="92"/>
                      <a:pt x="0" y="88"/>
                      <a:pt x="0" y="84"/>
                    </a:cubicBezTo>
                    <a:cubicBezTo>
                      <a:pt x="0" y="8"/>
                      <a:pt x="0" y="8"/>
                      <a:pt x="0" y="8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5" name="Line 299">
                <a:extLst>
                  <a:ext uri="{FF2B5EF4-FFF2-40B4-BE49-F238E27FC236}">
                    <a16:creationId xmlns:a16="http://schemas.microsoft.com/office/drawing/2014/main" id="{EDEF5351-2AD0-43ED-93BC-90CAA2CC87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02200" y="2925763"/>
                <a:ext cx="23971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0ADC5AA-C39B-4A2C-B4A5-9CCFEA3BC936}"/>
                </a:ext>
              </a:extLst>
            </p:cNvPr>
            <p:cNvGrpSpPr/>
            <p:nvPr/>
          </p:nvGrpSpPr>
          <p:grpSpPr>
            <a:xfrm>
              <a:off x="-4450788" y="2572821"/>
              <a:ext cx="507083" cy="555497"/>
              <a:chOff x="2708275" y="2895601"/>
              <a:chExt cx="315913" cy="346075"/>
            </a:xfrm>
          </p:grpSpPr>
          <p:sp>
            <p:nvSpPr>
              <p:cNvPr id="125" name="Freeform 300">
                <a:extLst>
                  <a:ext uri="{FF2B5EF4-FFF2-40B4-BE49-F238E27FC236}">
                    <a16:creationId xmlns:a16="http://schemas.microsoft.com/office/drawing/2014/main" id="{9496AB9D-468C-40E4-98CF-CF814D7A99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8275" y="2925763"/>
                <a:ext cx="96838" cy="315913"/>
              </a:xfrm>
              <a:custGeom>
                <a:avLst/>
                <a:gdLst>
                  <a:gd name="T0" fmla="*/ 26 w 26"/>
                  <a:gd name="T1" fmla="*/ 84 h 84"/>
                  <a:gd name="T2" fmla="*/ 8 w 26"/>
                  <a:gd name="T3" fmla="*/ 84 h 84"/>
                  <a:gd name="T4" fmla="*/ 0 w 26"/>
                  <a:gd name="T5" fmla="*/ 76 h 84"/>
                  <a:gd name="T6" fmla="*/ 0 w 26"/>
                  <a:gd name="T7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84">
                    <a:moveTo>
                      <a:pt x="26" y="84"/>
                    </a:move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0"/>
                      <a:pt x="0" y="7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6" name="Freeform 301">
                <a:extLst>
                  <a:ext uri="{FF2B5EF4-FFF2-40B4-BE49-F238E27FC236}">
                    <a16:creationId xmlns:a16="http://schemas.microsoft.com/office/drawing/2014/main" id="{27B29592-EB26-4EDB-AD13-308FA94260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8275" y="2895601"/>
                <a:ext cx="285750" cy="112713"/>
              </a:xfrm>
              <a:custGeom>
                <a:avLst/>
                <a:gdLst>
                  <a:gd name="T0" fmla="*/ 76 w 76"/>
                  <a:gd name="T1" fmla="*/ 0 h 30"/>
                  <a:gd name="T2" fmla="*/ 8 w 76"/>
                  <a:gd name="T3" fmla="*/ 0 h 30"/>
                  <a:gd name="T4" fmla="*/ 0 w 76"/>
                  <a:gd name="T5" fmla="*/ 8 h 30"/>
                  <a:gd name="T6" fmla="*/ 8 w 76"/>
                  <a:gd name="T7" fmla="*/ 16 h 30"/>
                  <a:gd name="T8" fmla="*/ 76 w 76"/>
                  <a:gd name="T9" fmla="*/ 16 h 30"/>
                  <a:gd name="T10" fmla="*/ 76 w 76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30">
                    <a:moveTo>
                      <a:pt x="7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30"/>
                      <a:pt x="76" y="30"/>
                      <a:pt x="76" y="3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7" name="Line 302">
                <a:extLst>
                  <a:ext uri="{FF2B5EF4-FFF2-40B4-BE49-F238E27FC236}">
                    <a16:creationId xmlns:a16="http://schemas.microsoft.com/office/drawing/2014/main" id="{5E8D1C87-AD48-462D-B7A1-5DB80B0175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8438" y="2925763"/>
                <a:ext cx="23971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8" name="Oval 303">
                <a:extLst>
                  <a:ext uri="{FF2B5EF4-FFF2-40B4-BE49-F238E27FC236}">
                    <a16:creationId xmlns:a16="http://schemas.microsoft.com/office/drawing/2014/main" id="{AA93EDBB-7174-4FB1-86BF-9AAAEAAB72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3050" y="3030538"/>
                <a:ext cx="211138" cy="211138"/>
              </a:xfrm>
              <a:prstGeom prst="ellips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9" name="Oval 304">
                <a:extLst>
                  <a:ext uri="{FF2B5EF4-FFF2-40B4-BE49-F238E27FC236}">
                    <a16:creationId xmlns:a16="http://schemas.microsoft.com/office/drawing/2014/main" id="{41347660-FB73-4BF7-AB3C-D93BBEDAB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7663" y="3105151"/>
                <a:ext cx="60325" cy="60325"/>
              </a:xfrm>
              <a:prstGeom prst="ellips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0" name="Oval 305">
                <a:extLst>
                  <a:ext uri="{FF2B5EF4-FFF2-40B4-BE49-F238E27FC236}">
                    <a16:creationId xmlns:a16="http://schemas.microsoft.com/office/drawing/2014/main" id="{E7A6F36B-FC71-4106-A5C2-479B2CA2B7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1475" y="3127376"/>
                <a:ext cx="14288" cy="15875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2">
                    <a:lumMod val="10000"/>
                    <a:lumOff val="9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8D14124D-C4FD-41DE-B6BF-D2DC7B3FF60A}"/>
                </a:ext>
              </a:extLst>
            </p:cNvPr>
            <p:cNvGrpSpPr/>
            <p:nvPr/>
          </p:nvGrpSpPr>
          <p:grpSpPr>
            <a:xfrm>
              <a:off x="-3293926" y="2572821"/>
              <a:ext cx="507083" cy="555497"/>
              <a:chOff x="3429000" y="2895601"/>
              <a:chExt cx="315913" cy="346075"/>
            </a:xfrm>
          </p:grpSpPr>
          <p:sp>
            <p:nvSpPr>
              <p:cNvPr id="120" name="Freeform 306">
                <a:extLst>
                  <a:ext uri="{FF2B5EF4-FFF2-40B4-BE49-F238E27FC236}">
                    <a16:creationId xmlns:a16="http://schemas.microsoft.com/office/drawing/2014/main" id="{292563B1-50C4-4CE8-9D4F-16951D9C19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9000" y="2925763"/>
                <a:ext cx="157163" cy="315913"/>
              </a:xfrm>
              <a:custGeom>
                <a:avLst/>
                <a:gdLst>
                  <a:gd name="T0" fmla="*/ 42 w 42"/>
                  <a:gd name="T1" fmla="*/ 84 h 84"/>
                  <a:gd name="T2" fmla="*/ 8 w 42"/>
                  <a:gd name="T3" fmla="*/ 84 h 84"/>
                  <a:gd name="T4" fmla="*/ 0 w 42"/>
                  <a:gd name="T5" fmla="*/ 76 h 84"/>
                  <a:gd name="T6" fmla="*/ 0 w 42"/>
                  <a:gd name="T7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84">
                    <a:moveTo>
                      <a:pt x="42" y="84"/>
                    </a:move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0"/>
                      <a:pt x="0" y="7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1" name="Freeform 307">
                <a:extLst>
                  <a:ext uri="{FF2B5EF4-FFF2-40B4-BE49-F238E27FC236}">
                    <a16:creationId xmlns:a16="http://schemas.microsoft.com/office/drawing/2014/main" id="{57381355-3C95-4AD7-8E93-9FA848E722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9000" y="2895601"/>
                <a:ext cx="285750" cy="173038"/>
              </a:xfrm>
              <a:custGeom>
                <a:avLst/>
                <a:gdLst>
                  <a:gd name="T0" fmla="*/ 76 w 76"/>
                  <a:gd name="T1" fmla="*/ 0 h 46"/>
                  <a:gd name="T2" fmla="*/ 8 w 76"/>
                  <a:gd name="T3" fmla="*/ 0 h 46"/>
                  <a:gd name="T4" fmla="*/ 0 w 76"/>
                  <a:gd name="T5" fmla="*/ 8 h 46"/>
                  <a:gd name="T6" fmla="*/ 8 w 76"/>
                  <a:gd name="T7" fmla="*/ 16 h 46"/>
                  <a:gd name="T8" fmla="*/ 76 w 76"/>
                  <a:gd name="T9" fmla="*/ 16 h 46"/>
                  <a:gd name="T10" fmla="*/ 76 w 76"/>
                  <a:gd name="T11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46">
                    <a:moveTo>
                      <a:pt x="7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46"/>
                      <a:pt x="76" y="46"/>
                      <a:pt x="76" y="46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2" name="Line 308">
                <a:extLst>
                  <a:ext uri="{FF2B5EF4-FFF2-40B4-BE49-F238E27FC236}">
                    <a16:creationId xmlns:a16="http://schemas.microsoft.com/office/drawing/2014/main" id="{779C95CA-E15A-43B8-813D-9FE5223756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9163" y="2925763"/>
                <a:ext cx="23971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3" name="Oval 309">
                <a:extLst>
                  <a:ext uri="{FF2B5EF4-FFF2-40B4-BE49-F238E27FC236}">
                    <a16:creationId xmlns:a16="http://schemas.microsoft.com/office/drawing/2014/main" id="{14021E0C-2426-4BF6-9BEB-3F88A864DD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4100" y="3090863"/>
                <a:ext cx="112713" cy="112713"/>
              </a:xfrm>
              <a:prstGeom prst="ellips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4" name="Line 310">
                <a:extLst>
                  <a:ext uri="{FF2B5EF4-FFF2-40B4-BE49-F238E27FC236}">
                    <a16:creationId xmlns:a16="http://schemas.microsoft.com/office/drawing/2014/main" id="{D836AC3A-B187-4BC1-B7F1-FCD0BEC4A1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2525" y="3187701"/>
                <a:ext cx="52388" cy="5397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C10687C1-E45E-4D43-9A19-BFABF84A5447}"/>
                </a:ext>
              </a:extLst>
            </p:cNvPr>
            <p:cNvGrpSpPr/>
            <p:nvPr/>
          </p:nvGrpSpPr>
          <p:grpSpPr>
            <a:xfrm>
              <a:off x="-2137065" y="2572821"/>
              <a:ext cx="458668" cy="555497"/>
              <a:chOff x="4149725" y="2895601"/>
              <a:chExt cx="285750" cy="346075"/>
            </a:xfrm>
          </p:grpSpPr>
          <p:sp>
            <p:nvSpPr>
              <p:cNvPr id="114" name="Freeform 311">
                <a:extLst>
                  <a:ext uri="{FF2B5EF4-FFF2-40B4-BE49-F238E27FC236}">
                    <a16:creationId xmlns:a16="http://schemas.microsoft.com/office/drawing/2014/main" id="{240A2523-4BBB-48E9-A05B-504AE95953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9725" y="2895601"/>
                <a:ext cx="285750" cy="346075"/>
              </a:xfrm>
              <a:custGeom>
                <a:avLst/>
                <a:gdLst>
                  <a:gd name="T0" fmla="*/ 76 w 76"/>
                  <a:gd name="T1" fmla="*/ 0 h 92"/>
                  <a:gd name="T2" fmla="*/ 8 w 76"/>
                  <a:gd name="T3" fmla="*/ 0 h 92"/>
                  <a:gd name="T4" fmla="*/ 0 w 76"/>
                  <a:gd name="T5" fmla="*/ 8 h 92"/>
                  <a:gd name="T6" fmla="*/ 8 w 76"/>
                  <a:gd name="T7" fmla="*/ 16 h 92"/>
                  <a:gd name="T8" fmla="*/ 76 w 76"/>
                  <a:gd name="T9" fmla="*/ 16 h 92"/>
                  <a:gd name="T10" fmla="*/ 76 w 76"/>
                  <a:gd name="T11" fmla="*/ 92 h 92"/>
                  <a:gd name="T12" fmla="*/ 8 w 76"/>
                  <a:gd name="T13" fmla="*/ 92 h 92"/>
                  <a:gd name="T14" fmla="*/ 0 w 76"/>
                  <a:gd name="T15" fmla="*/ 84 h 92"/>
                  <a:gd name="T16" fmla="*/ 0 w 76"/>
                  <a:gd name="T17" fmla="*/ 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92">
                    <a:moveTo>
                      <a:pt x="7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4" y="92"/>
                      <a:pt x="0" y="88"/>
                      <a:pt x="0" y="84"/>
                    </a:cubicBezTo>
                    <a:cubicBezTo>
                      <a:pt x="0" y="8"/>
                      <a:pt x="0" y="8"/>
                      <a:pt x="0" y="8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5" name="Line 312">
                <a:extLst>
                  <a:ext uri="{FF2B5EF4-FFF2-40B4-BE49-F238E27FC236}">
                    <a16:creationId xmlns:a16="http://schemas.microsoft.com/office/drawing/2014/main" id="{39600067-BE6D-43F8-B30D-1634E7F781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9888" y="2925763"/>
                <a:ext cx="241300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6" name="Freeform 313">
                <a:extLst>
                  <a:ext uri="{FF2B5EF4-FFF2-40B4-BE49-F238E27FC236}">
                    <a16:creationId xmlns:a16="http://schemas.microsoft.com/office/drawing/2014/main" id="{AB9E58B2-7880-49B9-B067-19879C542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6088" y="3060701"/>
                <a:ext cx="82550" cy="74613"/>
              </a:xfrm>
              <a:custGeom>
                <a:avLst/>
                <a:gdLst>
                  <a:gd name="T0" fmla="*/ 0 w 52"/>
                  <a:gd name="T1" fmla="*/ 47 h 47"/>
                  <a:gd name="T2" fmla="*/ 0 w 52"/>
                  <a:gd name="T3" fmla="*/ 0 h 47"/>
                  <a:gd name="T4" fmla="*/ 52 w 52"/>
                  <a:gd name="T5" fmla="*/ 24 h 47"/>
                  <a:gd name="T6" fmla="*/ 0 w 52"/>
                  <a:gd name="T7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7">
                    <a:moveTo>
                      <a:pt x="0" y="47"/>
                    </a:moveTo>
                    <a:lnTo>
                      <a:pt x="0" y="0"/>
                    </a:lnTo>
                    <a:lnTo>
                      <a:pt x="52" y="24"/>
                    </a:lnTo>
                    <a:lnTo>
                      <a:pt x="0" y="47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7" name="Rectangle 314">
                <a:extLst>
                  <a:ext uri="{FF2B5EF4-FFF2-40B4-BE49-F238E27FC236}">
                    <a16:creationId xmlns:a16="http://schemas.microsoft.com/office/drawing/2014/main" id="{E2B31774-3EF0-4466-8958-31BCF54536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5763" y="3000376"/>
                <a:ext cx="195263" cy="19526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8" name="Line 315">
                <a:extLst>
                  <a:ext uri="{FF2B5EF4-FFF2-40B4-BE49-F238E27FC236}">
                    <a16:creationId xmlns:a16="http://schemas.microsoft.com/office/drawing/2014/main" id="{1B84726C-FABC-4B2C-982E-CEB555CBC2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95763" y="3030538"/>
                <a:ext cx="19526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9" name="Line 316">
                <a:extLst>
                  <a:ext uri="{FF2B5EF4-FFF2-40B4-BE49-F238E27FC236}">
                    <a16:creationId xmlns:a16="http://schemas.microsoft.com/office/drawing/2014/main" id="{2F004E28-C7CE-41E5-A144-A88E3334F3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95763" y="3165476"/>
                <a:ext cx="19526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5D2A7C24-3804-4656-B357-443F3018449E}"/>
                </a:ext>
              </a:extLst>
            </p:cNvPr>
            <p:cNvGrpSpPr/>
            <p:nvPr/>
          </p:nvGrpSpPr>
          <p:grpSpPr>
            <a:xfrm>
              <a:off x="130792" y="6073984"/>
              <a:ext cx="555497" cy="507083"/>
              <a:chOff x="5562600" y="5076826"/>
              <a:chExt cx="346075" cy="315913"/>
            </a:xfrm>
          </p:grpSpPr>
          <p:sp>
            <p:nvSpPr>
              <p:cNvPr id="112" name="Rectangle 317">
                <a:extLst>
                  <a:ext uri="{FF2B5EF4-FFF2-40B4-BE49-F238E27FC236}">
                    <a16:creationId xmlns:a16="http://schemas.microsoft.com/office/drawing/2014/main" id="{65A3623B-AAFA-45A5-A78D-7A24D14429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2600" y="5076826"/>
                <a:ext cx="346075" cy="134938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3" name="Rectangle 318">
                <a:extLst>
                  <a:ext uri="{FF2B5EF4-FFF2-40B4-BE49-F238E27FC236}">
                    <a16:creationId xmlns:a16="http://schemas.microsoft.com/office/drawing/2014/main" id="{0D3B8922-F68D-4753-B55C-514F981E52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2600" y="5257801"/>
                <a:ext cx="346075" cy="134938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E62048E-5FBA-43E5-925B-5B834545E8C6}"/>
                </a:ext>
              </a:extLst>
            </p:cNvPr>
            <p:cNvGrpSpPr/>
            <p:nvPr/>
          </p:nvGrpSpPr>
          <p:grpSpPr>
            <a:xfrm>
              <a:off x="1287653" y="6096917"/>
              <a:ext cx="555497" cy="458668"/>
              <a:chOff x="6283325" y="5091113"/>
              <a:chExt cx="346075" cy="285750"/>
            </a:xfrm>
          </p:grpSpPr>
          <p:sp>
            <p:nvSpPr>
              <p:cNvPr id="109" name="Rectangle 319">
                <a:extLst>
                  <a:ext uri="{FF2B5EF4-FFF2-40B4-BE49-F238E27FC236}">
                    <a16:creationId xmlns:a16="http://schemas.microsoft.com/office/drawing/2014/main" id="{42DEB30F-EABD-4EAF-BA11-EEDC827541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3325" y="5091113"/>
                <a:ext cx="60325" cy="285750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0" name="Rectangle 320">
                <a:extLst>
                  <a:ext uri="{FF2B5EF4-FFF2-40B4-BE49-F238E27FC236}">
                    <a16:creationId xmlns:a16="http://schemas.microsoft.com/office/drawing/2014/main" id="{E7A858EE-74CB-4E0E-A2B6-204A585F79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69075" y="5091113"/>
                <a:ext cx="60325" cy="285750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1" name="Rectangle 321">
                <a:extLst>
                  <a:ext uri="{FF2B5EF4-FFF2-40B4-BE49-F238E27FC236}">
                    <a16:creationId xmlns:a16="http://schemas.microsoft.com/office/drawing/2014/main" id="{193E92F2-EB15-4ADD-89C9-A06A5D759F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73813" y="5091113"/>
                <a:ext cx="165100" cy="285750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5F42E652-613A-48E6-8410-BBC55E46A731}"/>
                </a:ext>
              </a:extLst>
            </p:cNvPr>
            <p:cNvGrpSpPr/>
            <p:nvPr/>
          </p:nvGrpSpPr>
          <p:grpSpPr>
            <a:xfrm>
              <a:off x="2447064" y="6073984"/>
              <a:ext cx="552950" cy="507083"/>
              <a:chOff x="7005638" y="5076826"/>
              <a:chExt cx="344488" cy="315913"/>
            </a:xfrm>
          </p:grpSpPr>
          <p:sp>
            <p:nvSpPr>
              <p:cNvPr id="106" name="Rectangle 322">
                <a:extLst>
                  <a:ext uri="{FF2B5EF4-FFF2-40B4-BE49-F238E27FC236}">
                    <a16:creationId xmlns:a16="http://schemas.microsoft.com/office/drawing/2014/main" id="{BCDB87EB-BC28-4AFF-94BD-D9B0C22582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5638" y="5137151"/>
                <a:ext cx="60325" cy="19526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7" name="Rectangle 323">
                <a:extLst>
                  <a:ext uri="{FF2B5EF4-FFF2-40B4-BE49-F238E27FC236}">
                    <a16:creationId xmlns:a16="http://schemas.microsoft.com/office/drawing/2014/main" id="{A0368F45-8F7C-4EE0-B69E-BE5B14D77A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91388" y="5137151"/>
                <a:ext cx="58738" cy="19526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8" name="Rectangle 324">
                <a:extLst>
                  <a:ext uri="{FF2B5EF4-FFF2-40B4-BE49-F238E27FC236}">
                    <a16:creationId xmlns:a16="http://schemas.microsoft.com/office/drawing/2014/main" id="{704A432C-950D-4F22-ABAB-BFDA4BD793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96125" y="5076826"/>
                <a:ext cx="165100" cy="31591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28693BD-7626-4FBD-AAF9-F04F00C101F3}"/>
                </a:ext>
              </a:extLst>
            </p:cNvPr>
            <p:cNvGrpSpPr/>
            <p:nvPr/>
          </p:nvGrpSpPr>
          <p:grpSpPr>
            <a:xfrm>
              <a:off x="3603926" y="6048503"/>
              <a:ext cx="530016" cy="532565"/>
              <a:chOff x="7726363" y="5060951"/>
              <a:chExt cx="330200" cy="331788"/>
            </a:xfrm>
          </p:grpSpPr>
          <p:sp>
            <p:nvSpPr>
              <p:cNvPr id="103" name="Rectangle 325">
                <a:extLst>
                  <a:ext uri="{FF2B5EF4-FFF2-40B4-BE49-F238E27FC236}">
                    <a16:creationId xmlns:a16="http://schemas.microsoft.com/office/drawing/2014/main" id="{22DF7EB8-A10E-491A-A982-CA570F667C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26363" y="5060951"/>
                <a:ext cx="90488" cy="331788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4" name="Rectangle 326">
                <a:extLst>
                  <a:ext uri="{FF2B5EF4-FFF2-40B4-BE49-F238E27FC236}">
                    <a16:creationId xmlns:a16="http://schemas.microsoft.com/office/drawing/2014/main" id="{6AC88DAD-3AC2-45A9-AB7C-13C933EB55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7013" y="5060951"/>
                <a:ext cx="90488" cy="331788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5" name="Rectangle 327">
                <a:extLst>
                  <a:ext uri="{FF2B5EF4-FFF2-40B4-BE49-F238E27FC236}">
                    <a16:creationId xmlns:a16="http://schemas.microsoft.com/office/drawing/2014/main" id="{1A81D8C5-BC24-417C-B504-F648862680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66075" y="5060951"/>
                <a:ext cx="90488" cy="331788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D58459F4-83A6-43C2-8FBF-6DD7DC222C04}"/>
                </a:ext>
              </a:extLst>
            </p:cNvPr>
            <p:cNvGrpSpPr/>
            <p:nvPr/>
          </p:nvGrpSpPr>
          <p:grpSpPr>
            <a:xfrm>
              <a:off x="2447064" y="3729683"/>
              <a:ext cx="552950" cy="537661"/>
              <a:chOff x="7005638" y="3616326"/>
              <a:chExt cx="344488" cy="334963"/>
            </a:xfrm>
          </p:grpSpPr>
          <p:sp>
            <p:nvSpPr>
              <p:cNvPr id="94" name="Line 328">
                <a:extLst>
                  <a:ext uri="{FF2B5EF4-FFF2-40B4-BE49-F238E27FC236}">
                    <a16:creationId xmlns:a16="http://schemas.microsoft.com/office/drawing/2014/main" id="{1F207911-F161-4019-B779-F49A3B3EF4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11988" y="3616326"/>
                <a:ext cx="334963" cy="334963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Line 329">
                <a:extLst>
                  <a:ext uri="{FF2B5EF4-FFF2-40B4-BE49-F238E27FC236}">
                    <a16:creationId xmlns:a16="http://schemas.microsoft.com/office/drawing/2014/main" id="{FB23A5EA-63FD-49AB-AB5A-D5FE5F29C6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005638" y="3744913"/>
                <a:ext cx="173038" cy="74613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Line 330">
                <a:extLst>
                  <a:ext uri="{FF2B5EF4-FFF2-40B4-BE49-F238E27FC236}">
                    <a16:creationId xmlns:a16="http://schemas.microsoft.com/office/drawing/2014/main" id="{53DBCA7A-4D20-4042-9A39-09B7F3138C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237413" y="3744913"/>
                <a:ext cx="112713" cy="49213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31">
                <a:extLst>
                  <a:ext uri="{FF2B5EF4-FFF2-40B4-BE49-F238E27FC236}">
                    <a16:creationId xmlns:a16="http://schemas.microsoft.com/office/drawing/2014/main" id="{7078D868-C5ED-462D-B5B5-B1071B60D8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5638" y="3789363"/>
                <a:ext cx="190500" cy="76200"/>
              </a:xfrm>
              <a:custGeom>
                <a:avLst/>
                <a:gdLst>
                  <a:gd name="T0" fmla="*/ 120 w 120"/>
                  <a:gd name="T1" fmla="*/ 43 h 48"/>
                  <a:gd name="T2" fmla="*/ 109 w 120"/>
                  <a:gd name="T3" fmla="*/ 48 h 48"/>
                  <a:gd name="T4" fmla="*/ 0 w 120"/>
                  <a:gd name="T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0" h="48">
                    <a:moveTo>
                      <a:pt x="120" y="43"/>
                    </a:moveTo>
                    <a:lnTo>
                      <a:pt x="109" y="48"/>
                    </a:lnTo>
                    <a:lnTo>
                      <a:pt x="0" y="0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Line 332">
                <a:extLst>
                  <a:ext uri="{FF2B5EF4-FFF2-40B4-BE49-F238E27FC236}">
                    <a16:creationId xmlns:a16="http://schemas.microsoft.com/office/drawing/2014/main" id="{A004F933-6426-43BF-B35C-7815CD3EB8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267575" y="3789363"/>
                <a:ext cx="82550" cy="3810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33">
                <a:extLst>
                  <a:ext uri="{FF2B5EF4-FFF2-40B4-BE49-F238E27FC236}">
                    <a16:creationId xmlns:a16="http://schemas.microsoft.com/office/drawing/2014/main" id="{5BC44380-553A-40A9-B740-41FDA912B0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5638" y="3835401"/>
                <a:ext cx="231775" cy="74613"/>
              </a:xfrm>
              <a:custGeom>
                <a:avLst/>
                <a:gdLst>
                  <a:gd name="T0" fmla="*/ 146 w 146"/>
                  <a:gd name="T1" fmla="*/ 31 h 47"/>
                  <a:gd name="T2" fmla="*/ 109 w 146"/>
                  <a:gd name="T3" fmla="*/ 47 h 47"/>
                  <a:gd name="T4" fmla="*/ 0 w 146"/>
                  <a:gd name="T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6" h="47">
                    <a:moveTo>
                      <a:pt x="146" y="31"/>
                    </a:moveTo>
                    <a:lnTo>
                      <a:pt x="109" y="47"/>
                    </a:lnTo>
                    <a:lnTo>
                      <a:pt x="0" y="0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Line 334">
                <a:extLst>
                  <a:ext uri="{FF2B5EF4-FFF2-40B4-BE49-F238E27FC236}">
                    <a16:creationId xmlns:a16="http://schemas.microsoft.com/office/drawing/2014/main" id="{6F6F3D3F-9FAA-495F-B629-EA9D026623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297738" y="3835401"/>
                <a:ext cx="52388" cy="22225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35">
                <a:extLst>
                  <a:ext uri="{FF2B5EF4-FFF2-40B4-BE49-F238E27FC236}">
                    <a16:creationId xmlns:a16="http://schemas.microsoft.com/office/drawing/2014/main" id="{98F24022-0228-4A13-9DFE-41993A3384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2475" y="3624263"/>
                <a:ext cx="247650" cy="139700"/>
              </a:xfrm>
              <a:custGeom>
                <a:avLst/>
                <a:gdLst>
                  <a:gd name="T0" fmla="*/ 0 w 156"/>
                  <a:gd name="T1" fmla="*/ 22 h 88"/>
                  <a:gd name="T2" fmla="*/ 48 w 156"/>
                  <a:gd name="T3" fmla="*/ 0 h 88"/>
                  <a:gd name="T4" fmla="*/ 156 w 156"/>
                  <a:gd name="T5" fmla="*/ 48 h 88"/>
                  <a:gd name="T6" fmla="*/ 66 w 156"/>
                  <a:gd name="T7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88">
                    <a:moveTo>
                      <a:pt x="0" y="22"/>
                    </a:moveTo>
                    <a:lnTo>
                      <a:pt x="48" y="0"/>
                    </a:lnTo>
                    <a:lnTo>
                      <a:pt x="156" y="48"/>
                    </a:lnTo>
                    <a:lnTo>
                      <a:pt x="66" y="88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2" name="Freeform 336">
                <a:extLst>
                  <a:ext uri="{FF2B5EF4-FFF2-40B4-BE49-F238E27FC236}">
                    <a16:creationId xmlns:a16="http://schemas.microsoft.com/office/drawing/2014/main" id="{17B502DF-532A-4F2D-9410-3B60F16A56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5638" y="3684588"/>
                <a:ext cx="96838" cy="57150"/>
              </a:xfrm>
              <a:custGeom>
                <a:avLst/>
                <a:gdLst>
                  <a:gd name="T0" fmla="*/ 61 w 61"/>
                  <a:gd name="T1" fmla="*/ 36 h 36"/>
                  <a:gd name="T2" fmla="*/ 0 w 61"/>
                  <a:gd name="T3" fmla="*/ 10 h 36"/>
                  <a:gd name="T4" fmla="*/ 23 w 61"/>
                  <a:gd name="T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36">
                    <a:moveTo>
                      <a:pt x="61" y="36"/>
                    </a:moveTo>
                    <a:lnTo>
                      <a:pt x="0" y="10"/>
                    </a:lnTo>
                    <a:lnTo>
                      <a:pt x="23" y="0"/>
                    </a:ln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8726C5D0-A4B4-44EC-8605-40B1C3D8AB22}"/>
                </a:ext>
              </a:extLst>
            </p:cNvPr>
            <p:cNvGrpSpPr/>
            <p:nvPr/>
          </p:nvGrpSpPr>
          <p:grpSpPr>
            <a:xfrm>
              <a:off x="5943130" y="1413411"/>
              <a:ext cx="481602" cy="555497"/>
              <a:chOff x="9183688" y="2173288"/>
              <a:chExt cx="300038" cy="346075"/>
            </a:xfrm>
          </p:grpSpPr>
          <p:sp>
            <p:nvSpPr>
              <p:cNvPr id="85" name="Freeform 337">
                <a:extLst>
                  <a:ext uri="{FF2B5EF4-FFF2-40B4-BE49-F238E27FC236}">
                    <a16:creationId xmlns:a16="http://schemas.microsoft.com/office/drawing/2014/main" id="{941C54E6-0060-4893-8488-A408DB09F4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9563" y="2173288"/>
                <a:ext cx="284163" cy="346075"/>
              </a:xfrm>
              <a:custGeom>
                <a:avLst/>
                <a:gdLst>
                  <a:gd name="T0" fmla="*/ 76 w 76"/>
                  <a:gd name="T1" fmla="*/ 0 h 92"/>
                  <a:gd name="T2" fmla="*/ 8 w 76"/>
                  <a:gd name="T3" fmla="*/ 0 h 92"/>
                  <a:gd name="T4" fmla="*/ 0 w 76"/>
                  <a:gd name="T5" fmla="*/ 8 h 92"/>
                  <a:gd name="T6" fmla="*/ 8 w 76"/>
                  <a:gd name="T7" fmla="*/ 16 h 92"/>
                  <a:gd name="T8" fmla="*/ 76 w 76"/>
                  <a:gd name="T9" fmla="*/ 16 h 92"/>
                  <a:gd name="T10" fmla="*/ 76 w 76"/>
                  <a:gd name="T11" fmla="*/ 92 h 92"/>
                  <a:gd name="T12" fmla="*/ 8 w 76"/>
                  <a:gd name="T13" fmla="*/ 92 h 92"/>
                  <a:gd name="T14" fmla="*/ 0 w 76"/>
                  <a:gd name="T15" fmla="*/ 84 h 92"/>
                  <a:gd name="T16" fmla="*/ 0 w 76"/>
                  <a:gd name="T17" fmla="*/ 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92">
                    <a:moveTo>
                      <a:pt x="7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4" y="92"/>
                      <a:pt x="0" y="88"/>
                      <a:pt x="0" y="84"/>
                    </a:cubicBezTo>
                    <a:cubicBezTo>
                      <a:pt x="0" y="8"/>
                      <a:pt x="0" y="8"/>
                      <a:pt x="0" y="8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Line 338">
                <a:extLst>
                  <a:ext uri="{FF2B5EF4-FFF2-40B4-BE49-F238E27FC236}">
                    <a16:creationId xmlns:a16="http://schemas.microsoft.com/office/drawing/2014/main" id="{48F742B0-8968-429A-95B8-55D479EF0C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229725" y="2203451"/>
                <a:ext cx="23971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Line 339">
                <a:extLst>
                  <a:ext uri="{FF2B5EF4-FFF2-40B4-BE49-F238E27FC236}">
                    <a16:creationId xmlns:a16="http://schemas.microsoft.com/office/drawing/2014/main" id="{E7F5B2E3-C61D-40FE-A041-C107E6F855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83688" y="2278063"/>
                <a:ext cx="3016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Line 340">
                <a:extLst>
                  <a:ext uri="{FF2B5EF4-FFF2-40B4-BE49-F238E27FC236}">
                    <a16:creationId xmlns:a16="http://schemas.microsoft.com/office/drawing/2014/main" id="{35437C35-F46B-4CA9-B908-9C791257EB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83688" y="2322513"/>
                <a:ext cx="3016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Line 341">
                <a:extLst>
                  <a:ext uri="{FF2B5EF4-FFF2-40B4-BE49-F238E27FC236}">
                    <a16:creationId xmlns:a16="http://schemas.microsoft.com/office/drawing/2014/main" id="{8A2CEC8E-4252-4DE9-B9A8-8DF4347E2C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83688" y="2368551"/>
                <a:ext cx="3016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Line 342">
                <a:extLst>
                  <a:ext uri="{FF2B5EF4-FFF2-40B4-BE49-F238E27FC236}">
                    <a16:creationId xmlns:a16="http://schemas.microsoft.com/office/drawing/2014/main" id="{E2E046C1-C59F-4741-AE63-9DD710279F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83688" y="2413001"/>
                <a:ext cx="3016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Line 343">
                <a:extLst>
                  <a:ext uri="{FF2B5EF4-FFF2-40B4-BE49-F238E27FC236}">
                    <a16:creationId xmlns:a16="http://schemas.microsoft.com/office/drawing/2014/main" id="{4F5CF566-F5CC-4133-9B00-95F1923090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83688" y="2459038"/>
                <a:ext cx="3016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4">
                <a:extLst>
                  <a:ext uri="{FF2B5EF4-FFF2-40B4-BE49-F238E27FC236}">
                    <a16:creationId xmlns:a16="http://schemas.microsoft.com/office/drawing/2014/main" id="{262A1CC7-F00C-43C2-95D2-6FE2F66F0B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3225" y="2278063"/>
                <a:ext cx="112713" cy="176213"/>
              </a:xfrm>
              <a:custGeom>
                <a:avLst/>
                <a:gdLst>
                  <a:gd name="T0" fmla="*/ 30 w 30"/>
                  <a:gd name="T1" fmla="*/ 15 h 47"/>
                  <a:gd name="T2" fmla="*/ 15 w 30"/>
                  <a:gd name="T3" fmla="*/ 47 h 47"/>
                  <a:gd name="T4" fmla="*/ 0 w 30"/>
                  <a:gd name="T5" fmla="*/ 15 h 47"/>
                  <a:gd name="T6" fmla="*/ 15 w 30"/>
                  <a:gd name="T7" fmla="*/ 0 h 47"/>
                  <a:gd name="T8" fmla="*/ 30 w 30"/>
                  <a:gd name="T9" fmla="*/ 1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7">
                    <a:moveTo>
                      <a:pt x="30" y="15"/>
                    </a:moveTo>
                    <a:cubicBezTo>
                      <a:pt x="30" y="24"/>
                      <a:pt x="15" y="47"/>
                      <a:pt x="15" y="47"/>
                    </a:cubicBezTo>
                    <a:cubicBezTo>
                      <a:pt x="15" y="47"/>
                      <a:pt x="0" y="24"/>
                      <a:pt x="0" y="15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23" y="0"/>
                      <a:pt x="30" y="7"/>
                      <a:pt x="30" y="15"/>
                    </a:cubicBez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Oval 345">
                <a:extLst>
                  <a:ext uri="{FF2B5EF4-FFF2-40B4-BE49-F238E27FC236}">
                    <a16:creationId xmlns:a16="http://schemas.microsoft.com/office/drawing/2014/main" id="{1C457C2E-F0B5-4EB7-93BD-31F40D2AFA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26563" y="2311401"/>
                <a:ext cx="44450" cy="49213"/>
              </a:xfrm>
              <a:prstGeom prst="ellips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26AC7271-EFBC-46F2-88AF-FF03877EFB76}"/>
                </a:ext>
              </a:extLst>
            </p:cNvPr>
            <p:cNvGrpSpPr/>
            <p:nvPr/>
          </p:nvGrpSpPr>
          <p:grpSpPr>
            <a:xfrm>
              <a:off x="4760787" y="6048503"/>
              <a:ext cx="568237" cy="555497"/>
              <a:chOff x="8447088" y="5060951"/>
              <a:chExt cx="354012" cy="346075"/>
            </a:xfrm>
          </p:grpSpPr>
          <p:sp>
            <p:nvSpPr>
              <p:cNvPr id="73" name="Rectangle 346">
                <a:extLst>
                  <a:ext uri="{FF2B5EF4-FFF2-40B4-BE49-F238E27FC236}">
                    <a16:creationId xmlns:a16="http://schemas.microsoft.com/office/drawing/2014/main" id="{D04D3FFC-8A95-4C2F-B744-B0595FA032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47088" y="5060951"/>
                <a:ext cx="150813" cy="15081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Rectangle 347">
                <a:extLst>
                  <a:ext uri="{FF2B5EF4-FFF2-40B4-BE49-F238E27FC236}">
                    <a16:creationId xmlns:a16="http://schemas.microsoft.com/office/drawing/2014/main" id="{4632FC5E-3BAA-4545-A6AF-57B514A050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47088" y="5257801"/>
                <a:ext cx="150813" cy="149225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Line 348">
                <a:extLst>
                  <a:ext uri="{FF2B5EF4-FFF2-40B4-BE49-F238E27FC236}">
                    <a16:creationId xmlns:a16="http://schemas.microsoft.com/office/drawing/2014/main" id="{98D8C183-E4CF-4320-B3BD-9A437D0578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36000" y="5076826"/>
                <a:ext cx="165100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Line 349">
                <a:extLst>
                  <a:ext uri="{FF2B5EF4-FFF2-40B4-BE49-F238E27FC236}">
                    <a16:creationId xmlns:a16="http://schemas.microsoft.com/office/drawing/2014/main" id="{9A6ADEC2-E250-4EC5-A795-484123F482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36000" y="5106988"/>
                <a:ext cx="165100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Line 350">
                <a:extLst>
                  <a:ext uri="{FF2B5EF4-FFF2-40B4-BE49-F238E27FC236}">
                    <a16:creationId xmlns:a16="http://schemas.microsoft.com/office/drawing/2014/main" id="{060DA2B5-EAEE-4A2E-B1FC-972E20A54B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36000" y="5137151"/>
                <a:ext cx="165100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Line 351">
                <a:extLst>
                  <a:ext uri="{FF2B5EF4-FFF2-40B4-BE49-F238E27FC236}">
                    <a16:creationId xmlns:a16="http://schemas.microsoft.com/office/drawing/2014/main" id="{443538A9-44C9-4058-9137-6FB35C32FB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36000" y="5167313"/>
                <a:ext cx="165100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Line 352">
                <a:extLst>
                  <a:ext uri="{FF2B5EF4-FFF2-40B4-BE49-F238E27FC236}">
                    <a16:creationId xmlns:a16="http://schemas.microsoft.com/office/drawing/2014/main" id="{2D028BD1-2331-4502-8373-9B089A2962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36000" y="5197476"/>
                <a:ext cx="165100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Line 353">
                <a:extLst>
                  <a:ext uri="{FF2B5EF4-FFF2-40B4-BE49-F238E27FC236}">
                    <a16:creationId xmlns:a16="http://schemas.microsoft.com/office/drawing/2014/main" id="{59C2D1C1-CA4C-4E22-A808-C9F02EBCF4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36000" y="5272088"/>
                <a:ext cx="165100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Line 354">
                <a:extLst>
                  <a:ext uri="{FF2B5EF4-FFF2-40B4-BE49-F238E27FC236}">
                    <a16:creationId xmlns:a16="http://schemas.microsoft.com/office/drawing/2014/main" id="{E25D9380-B0FF-4EA6-AC60-6C8B445449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36000" y="5302251"/>
                <a:ext cx="165100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Line 355">
                <a:extLst>
                  <a:ext uri="{FF2B5EF4-FFF2-40B4-BE49-F238E27FC236}">
                    <a16:creationId xmlns:a16="http://schemas.microsoft.com/office/drawing/2014/main" id="{82EB7AD6-21A1-4902-84D5-E70CD4F85C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36000" y="5332413"/>
                <a:ext cx="165100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Line 356">
                <a:extLst>
                  <a:ext uri="{FF2B5EF4-FFF2-40B4-BE49-F238E27FC236}">
                    <a16:creationId xmlns:a16="http://schemas.microsoft.com/office/drawing/2014/main" id="{B2203565-1002-4CC8-A6F8-088C229780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36000" y="5362576"/>
                <a:ext cx="165100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Line 357">
                <a:extLst>
                  <a:ext uri="{FF2B5EF4-FFF2-40B4-BE49-F238E27FC236}">
                    <a16:creationId xmlns:a16="http://schemas.microsoft.com/office/drawing/2014/main" id="{64A57B0C-8401-4F02-A516-3E21029F87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36000" y="5392738"/>
                <a:ext cx="165100" cy="0"/>
              </a:xfrm>
              <a:prstGeom prst="line">
                <a:avLst/>
              </a:prstGeom>
              <a:noFill/>
              <a:ln w="14288" cap="flat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12D5668-570C-4035-B764-595FBBB93F73}"/>
                </a:ext>
              </a:extLst>
            </p:cNvPr>
            <p:cNvGrpSpPr/>
            <p:nvPr/>
          </p:nvGrpSpPr>
          <p:grpSpPr>
            <a:xfrm>
              <a:off x="5991546" y="6048503"/>
              <a:ext cx="458668" cy="555497"/>
              <a:chOff x="4149725" y="2895601"/>
              <a:chExt cx="285750" cy="346075"/>
            </a:xfrm>
          </p:grpSpPr>
          <p:sp>
            <p:nvSpPr>
              <p:cNvPr id="67" name="Freeform 311">
                <a:extLst>
                  <a:ext uri="{FF2B5EF4-FFF2-40B4-BE49-F238E27FC236}">
                    <a16:creationId xmlns:a16="http://schemas.microsoft.com/office/drawing/2014/main" id="{1CAD584F-078E-4003-B32F-312F2FD4BC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9725" y="2895601"/>
                <a:ext cx="285750" cy="346075"/>
              </a:xfrm>
              <a:custGeom>
                <a:avLst/>
                <a:gdLst>
                  <a:gd name="T0" fmla="*/ 76 w 76"/>
                  <a:gd name="T1" fmla="*/ 0 h 92"/>
                  <a:gd name="T2" fmla="*/ 8 w 76"/>
                  <a:gd name="T3" fmla="*/ 0 h 92"/>
                  <a:gd name="T4" fmla="*/ 0 w 76"/>
                  <a:gd name="T5" fmla="*/ 8 h 92"/>
                  <a:gd name="T6" fmla="*/ 8 w 76"/>
                  <a:gd name="T7" fmla="*/ 16 h 92"/>
                  <a:gd name="T8" fmla="*/ 76 w 76"/>
                  <a:gd name="T9" fmla="*/ 16 h 92"/>
                  <a:gd name="T10" fmla="*/ 76 w 76"/>
                  <a:gd name="T11" fmla="*/ 92 h 92"/>
                  <a:gd name="T12" fmla="*/ 8 w 76"/>
                  <a:gd name="T13" fmla="*/ 92 h 92"/>
                  <a:gd name="T14" fmla="*/ 0 w 76"/>
                  <a:gd name="T15" fmla="*/ 84 h 92"/>
                  <a:gd name="T16" fmla="*/ 0 w 76"/>
                  <a:gd name="T17" fmla="*/ 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92">
                    <a:moveTo>
                      <a:pt x="7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4" y="92"/>
                      <a:pt x="0" y="88"/>
                      <a:pt x="0" y="84"/>
                    </a:cubicBezTo>
                    <a:cubicBezTo>
                      <a:pt x="0" y="8"/>
                      <a:pt x="0" y="8"/>
                      <a:pt x="0" y="8"/>
                    </a:cubicBezTo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8" name="Line 312">
                <a:extLst>
                  <a:ext uri="{FF2B5EF4-FFF2-40B4-BE49-F238E27FC236}">
                    <a16:creationId xmlns:a16="http://schemas.microsoft.com/office/drawing/2014/main" id="{8CFCCE98-4878-4919-A3D6-B98010FE4E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9888" y="2925763"/>
                <a:ext cx="241300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3">
                <a:extLst>
                  <a:ext uri="{FF2B5EF4-FFF2-40B4-BE49-F238E27FC236}">
                    <a16:creationId xmlns:a16="http://schemas.microsoft.com/office/drawing/2014/main" id="{1199E053-1101-49E6-A97B-ED9A6AD90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6088" y="3060701"/>
                <a:ext cx="82550" cy="74613"/>
              </a:xfrm>
              <a:custGeom>
                <a:avLst/>
                <a:gdLst>
                  <a:gd name="T0" fmla="*/ 0 w 52"/>
                  <a:gd name="T1" fmla="*/ 47 h 47"/>
                  <a:gd name="T2" fmla="*/ 0 w 52"/>
                  <a:gd name="T3" fmla="*/ 0 h 47"/>
                  <a:gd name="T4" fmla="*/ 52 w 52"/>
                  <a:gd name="T5" fmla="*/ 24 h 47"/>
                  <a:gd name="T6" fmla="*/ 0 w 52"/>
                  <a:gd name="T7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7">
                    <a:moveTo>
                      <a:pt x="0" y="47"/>
                    </a:moveTo>
                    <a:lnTo>
                      <a:pt x="0" y="0"/>
                    </a:lnTo>
                    <a:lnTo>
                      <a:pt x="52" y="24"/>
                    </a:lnTo>
                    <a:lnTo>
                      <a:pt x="0" y="47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Rectangle 314">
                <a:extLst>
                  <a:ext uri="{FF2B5EF4-FFF2-40B4-BE49-F238E27FC236}">
                    <a16:creationId xmlns:a16="http://schemas.microsoft.com/office/drawing/2014/main" id="{CAAD962F-9A39-45C2-8508-96E188C7A3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5763" y="3000376"/>
                <a:ext cx="195263" cy="195263"/>
              </a:xfrm>
              <a:prstGeom prst="rect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Line 315">
                <a:extLst>
                  <a:ext uri="{FF2B5EF4-FFF2-40B4-BE49-F238E27FC236}">
                    <a16:creationId xmlns:a16="http://schemas.microsoft.com/office/drawing/2014/main" id="{6B8CD28B-A8F0-4BD0-895F-101CB09287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95763" y="3030538"/>
                <a:ext cx="19526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Line 316">
                <a:extLst>
                  <a:ext uri="{FF2B5EF4-FFF2-40B4-BE49-F238E27FC236}">
                    <a16:creationId xmlns:a16="http://schemas.microsoft.com/office/drawing/2014/main" id="{BA141C86-A5EC-43F4-8624-E154F00E9E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95763" y="3165476"/>
                <a:ext cx="195263" cy="0"/>
              </a:xfrm>
              <a:prstGeom prst="line">
                <a:avLst/>
              </a:prstGeom>
              <a:noFill/>
              <a:ln w="14288" cap="rnd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D60C65-2EC2-4A61-975D-3CC6B50C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020F-D87C-47B6-A19E-B595EB7D8CC1}" type="datetimeFigureOut">
              <a:rPr lang="en-ID" smtClean="0"/>
              <a:t>24/04/24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D85917-2B60-4DF0-B3E9-5C86725F4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9A7B57-59DB-4FEC-BFF1-1B57B19A0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077C1-C30F-4D6E-A34E-738C834228B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4719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181656" y="2928597"/>
            <a:ext cx="2133601" cy="2130424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77966"/>
            <a:ext cx="2804160" cy="276999"/>
          </a:xfrm>
        </p:spPr>
        <p:txBody>
          <a:bodyPr/>
          <a:lstStyle/>
          <a:p>
            <a:fld id="{9E25FB85-5C0D-4BC5-880B-2628A82A4B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311158" y="6605533"/>
            <a:ext cx="3566159" cy="184666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8240" y="6377966"/>
            <a:ext cx="2804160" cy="276999"/>
          </a:xfrm>
        </p:spPr>
        <p:txBody>
          <a:bodyPr/>
          <a:lstStyle/>
          <a:p>
            <a:fld id="{06A89730-4BA7-4A6E-9ADF-70FD5E03A1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7558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1">
  <p:cSld name="Title + design 1">
    <p:bg>
      <p:bgPr>
        <a:solidFill>
          <a:srgbClr val="EFEFEF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/>
          <p:nvPr/>
        </p:nvSpPr>
        <p:spPr>
          <a:xfrm flipH="1">
            <a:off x="10340400" y="741333"/>
            <a:ext cx="1851600" cy="316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" name="Google Shape;98;p14"/>
          <p:cNvSpPr txBox="1">
            <a:spLocks noGrp="1"/>
          </p:cNvSpPr>
          <p:nvPr>
            <p:ph type="ctrTitle"/>
          </p:nvPr>
        </p:nvSpPr>
        <p:spPr>
          <a:xfrm flipH="1">
            <a:off x="7926000" y="489067"/>
            <a:ext cx="3001200" cy="6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21857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F749D0DD-E47D-4C5F-93FA-62D59D75776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Picture 7" descr="A picture containing young, living, room, playing&#10;&#10;Description automatically generated">
              <a:extLst>
                <a:ext uri="{FF2B5EF4-FFF2-40B4-BE49-F238E27FC236}">
                  <a16:creationId xmlns:a16="http://schemas.microsoft.com/office/drawing/2014/main" id="{DA93B231-0946-48BE-977C-1FEF04CD3C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15625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938C59D-942D-476B-8348-23C54A303398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bg1">
                    <a:alpha val="81000"/>
                  </a:schemeClr>
                </a:gs>
                <a:gs pos="63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EEC58-ECB9-441D-85A8-3464548481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700" y="6356350"/>
            <a:ext cx="2743200" cy="365125"/>
          </a:xfrm>
        </p:spPr>
        <p:txBody>
          <a:bodyPr/>
          <a:lstStyle/>
          <a:p>
            <a:fld id="{222E7043-8447-4C58-B665-ECFE281CCC99}" type="datetime1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89A66-A0BD-4AC9-9DAD-AC30ADE20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CD484-13C3-4A6B-AF13-8518C9DAF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1030" y="6356350"/>
            <a:ext cx="363270" cy="365125"/>
          </a:xfrm>
        </p:spPr>
        <p:txBody>
          <a:bodyPr/>
          <a:lstStyle>
            <a:lvl1pPr algn="ctr">
              <a:defRPr sz="1100">
                <a:solidFill>
                  <a:srgbClr val="FD741E"/>
                </a:solidFill>
              </a:defRPr>
            </a:lvl1pPr>
          </a:lstStyle>
          <a:p>
            <a:fld id="{2C364DE0-1134-4E99-A95A-213FE403074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4278FF-063F-43ED-857F-DB09E0385051}"/>
              </a:ext>
            </a:extLst>
          </p:cNvPr>
          <p:cNvGrpSpPr/>
          <p:nvPr userDrawn="1"/>
        </p:nvGrpSpPr>
        <p:grpSpPr>
          <a:xfrm>
            <a:off x="11544300" y="6356350"/>
            <a:ext cx="306715" cy="364649"/>
            <a:chOff x="2476500" y="711200"/>
            <a:chExt cx="2286000" cy="27178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6C55EE4-3EEE-457D-9E96-57931D57840D}"/>
                </a:ext>
              </a:extLst>
            </p:cNvPr>
            <p:cNvSpPr/>
            <p:nvPr/>
          </p:nvSpPr>
          <p:spPr>
            <a:xfrm>
              <a:off x="3403600" y="711200"/>
              <a:ext cx="1358900" cy="2717800"/>
            </a:xfrm>
            <a:custGeom>
              <a:avLst/>
              <a:gdLst>
                <a:gd name="connsiteX0" fmla="*/ 0 w 1358900"/>
                <a:gd name="connsiteY0" fmla="*/ 0 h 2717800"/>
                <a:gd name="connsiteX1" fmla="*/ 1358900 w 1358900"/>
                <a:gd name="connsiteY1" fmla="*/ 1358900 h 2717800"/>
                <a:gd name="connsiteX2" fmla="*/ 0 w 1358900"/>
                <a:gd name="connsiteY2" fmla="*/ 271780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8900" h="2717800">
                  <a:moveTo>
                    <a:pt x="0" y="0"/>
                  </a:moveTo>
                  <a:cubicBezTo>
                    <a:pt x="750500" y="0"/>
                    <a:pt x="1358900" y="608400"/>
                    <a:pt x="1358900" y="1358900"/>
                  </a:cubicBezTo>
                  <a:cubicBezTo>
                    <a:pt x="1358900" y="2109400"/>
                    <a:pt x="750500" y="2717800"/>
                    <a:pt x="0" y="2717800"/>
                  </a:cubicBezTo>
                  <a:close/>
                </a:path>
              </a:pathLst>
            </a:custGeom>
            <a:gradFill>
              <a:gsLst>
                <a:gs pos="0">
                  <a:srgbClr val="FD741E"/>
                </a:gs>
                <a:gs pos="100000">
                  <a:srgbClr val="CE430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D4098E-2C45-4666-8052-0576EF3B5286}"/>
                </a:ext>
              </a:extLst>
            </p:cNvPr>
            <p:cNvSpPr/>
            <p:nvPr/>
          </p:nvSpPr>
          <p:spPr>
            <a:xfrm>
              <a:off x="2476500" y="1143000"/>
              <a:ext cx="927100" cy="1854200"/>
            </a:xfrm>
            <a:custGeom>
              <a:avLst/>
              <a:gdLst>
                <a:gd name="connsiteX0" fmla="*/ 0 w 1358900"/>
                <a:gd name="connsiteY0" fmla="*/ 0 h 2717800"/>
                <a:gd name="connsiteX1" fmla="*/ 1358900 w 1358900"/>
                <a:gd name="connsiteY1" fmla="*/ 1358900 h 2717800"/>
                <a:gd name="connsiteX2" fmla="*/ 0 w 1358900"/>
                <a:gd name="connsiteY2" fmla="*/ 271780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8900" h="2717800">
                  <a:moveTo>
                    <a:pt x="0" y="0"/>
                  </a:moveTo>
                  <a:cubicBezTo>
                    <a:pt x="750500" y="0"/>
                    <a:pt x="1358900" y="608400"/>
                    <a:pt x="1358900" y="1358900"/>
                  </a:cubicBezTo>
                  <a:cubicBezTo>
                    <a:pt x="1358900" y="2109400"/>
                    <a:pt x="750500" y="2717800"/>
                    <a:pt x="0" y="2717800"/>
                  </a:cubicBezTo>
                  <a:close/>
                </a:path>
              </a:pathLst>
            </a:custGeom>
            <a:gradFill>
              <a:gsLst>
                <a:gs pos="0">
                  <a:srgbClr val="8FCFBD"/>
                </a:gs>
                <a:gs pos="100000">
                  <a:srgbClr val="4AAC9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60727B42-3941-4B7C-BB37-DE0A64E8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330199"/>
            <a:ext cx="10896600" cy="701676"/>
          </a:xfrm>
        </p:spPr>
        <p:txBody>
          <a:bodyPr>
            <a:normAutofit/>
          </a:bodyPr>
          <a:lstStyle>
            <a:lvl1pPr algn="ctr">
              <a:defRPr sz="3600" b="1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109E3E2-9B19-464C-A77B-0585C3B80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447800"/>
            <a:ext cx="10896600" cy="47291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14692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4" y="6980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E4B406D-24C4-45B5-A857-7B685EA377A1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83911" y="1449358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911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911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84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854556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0DD251-A9F9-40C8-B0ED-EE68609E46B8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1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314744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80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58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flipV="1">
            <a:off x="92551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246" y="23415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1126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pPr>
              <a:defRPr/>
            </a:pPr>
            <a:fld id="{713C6B60-4BC0-4E1E-8FDC-F57EE28856AB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466468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6037F6-F1C8-438E-B654-C24C0D62C161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446324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1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C31228-BF93-4E66-88B2-8229AAD0A216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032913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287E9E-D3C2-48A9-9B07-F2D230B0D6FA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38803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B63A03-4713-46E7-A592-D2651CB50E7F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222832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1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28CC4C-723E-4E88-8BAA-89971810CD07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379505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pPr>
              <a:defRPr/>
            </a:pPr>
            <a:fld id="{AE6B3277-A95B-467A-8530-09B9F1801ADF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1355" y="46505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1390" y="47733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116" y="6672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6642146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89F5A3-E9B6-438A-BA0E-25E4C88202F9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895050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95"/>
            <a:ext cx="268224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9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F8194-5798-4AB1-8865-DF8093E19EF8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678073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181660" y="2928597"/>
            <a:ext cx="2133601" cy="2130424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77972"/>
            <a:ext cx="2804160" cy="276999"/>
          </a:xfrm>
        </p:spPr>
        <p:txBody>
          <a:bodyPr/>
          <a:lstStyle/>
          <a:p>
            <a:fld id="{9E25FB85-5C0D-4BC5-880B-2628A82A4B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311162" y="6605533"/>
            <a:ext cx="3566159" cy="184666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8240" y="6377972"/>
            <a:ext cx="2804160" cy="276999"/>
          </a:xfrm>
        </p:spPr>
        <p:txBody>
          <a:bodyPr/>
          <a:lstStyle/>
          <a:p>
            <a:fld id="{06A89730-4BA7-4A6E-9ADF-70FD5E03A1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441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5718C-8D67-43CD-9B90-1F545131DA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5D1B3A-8D36-41E1-906B-D5ABCCA34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14FB93-1E7C-45F7-9FD3-569992DFD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F7B7-A8A5-4915-8904-DF030208A1E1}" type="datetime1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685CD-B12E-4B79-A686-04DA1D821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992EA-8F81-4A38-A439-A5D4C4D4B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A8B8-0320-463C-9CFC-F3F813B6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7901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C87FADD-5E49-4CBF-AF28-EDDE572285AA}"/>
              </a:ext>
            </a:extLst>
          </p:cNvPr>
          <p:cNvGrpSpPr/>
          <p:nvPr userDrawn="1"/>
        </p:nvGrpSpPr>
        <p:grpSpPr>
          <a:xfrm>
            <a:off x="5450206" y="12668"/>
            <a:ext cx="6735543" cy="4844649"/>
            <a:chOff x="8034510" y="750981"/>
            <a:chExt cx="6735543" cy="4844649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D757649F-8C83-4DCC-810D-AC11FC85E4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53821" y="901261"/>
              <a:ext cx="6496921" cy="4544088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9907937-2D7F-486A-BEE5-089547CB5D63}"/>
                </a:ext>
              </a:extLst>
            </p:cNvPr>
            <p:cNvSpPr/>
            <p:nvPr/>
          </p:nvSpPr>
          <p:spPr>
            <a:xfrm>
              <a:off x="8034510" y="750981"/>
              <a:ext cx="6735543" cy="4844649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Freeform 5">
            <a:extLst>
              <a:ext uri="{FF2B5EF4-FFF2-40B4-BE49-F238E27FC236}">
                <a16:creationId xmlns:a16="http://schemas.microsoft.com/office/drawing/2014/main" id="{0CA91239-CCC9-45FD-8D1E-CA9A3DFC415C}"/>
              </a:ext>
            </a:extLst>
          </p:cNvPr>
          <p:cNvSpPr>
            <a:spLocks/>
          </p:cNvSpPr>
          <p:nvPr userDrawn="1"/>
        </p:nvSpPr>
        <p:spPr bwMode="auto">
          <a:xfrm rot="10800000" flipH="1">
            <a:off x="10693400" y="5932422"/>
            <a:ext cx="1854200" cy="1851156"/>
          </a:xfrm>
          <a:custGeom>
            <a:avLst/>
            <a:gdLst>
              <a:gd name="T0" fmla="*/ 1354 w 1620"/>
              <a:gd name="T1" fmla="*/ 1619 h 1619"/>
              <a:gd name="T2" fmla="*/ 827 w 1620"/>
              <a:gd name="T3" fmla="*/ 1513 h 1619"/>
              <a:gd name="T4" fmla="*/ 396 w 1620"/>
              <a:gd name="T5" fmla="*/ 1223 h 1619"/>
              <a:gd name="T6" fmla="*/ 106 w 1620"/>
              <a:gd name="T7" fmla="*/ 793 h 1619"/>
              <a:gd name="T8" fmla="*/ 0 w 1620"/>
              <a:gd name="T9" fmla="*/ 266 h 1619"/>
              <a:gd name="T10" fmla="*/ 266 w 1620"/>
              <a:gd name="T11" fmla="*/ 0 h 1619"/>
              <a:gd name="T12" fmla="*/ 532 w 1620"/>
              <a:gd name="T13" fmla="*/ 266 h 1619"/>
              <a:gd name="T14" fmla="*/ 1354 w 1620"/>
              <a:gd name="T15" fmla="*/ 1087 h 1619"/>
              <a:gd name="T16" fmla="*/ 1620 w 1620"/>
              <a:gd name="T17" fmla="*/ 1353 h 1619"/>
              <a:gd name="T18" fmla="*/ 1354 w 1620"/>
              <a:gd name="T19" fmla="*/ 1619 h 1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20" h="1619">
                <a:moveTo>
                  <a:pt x="1354" y="1619"/>
                </a:moveTo>
                <a:cubicBezTo>
                  <a:pt x="1171" y="1619"/>
                  <a:pt x="994" y="1584"/>
                  <a:pt x="827" y="1513"/>
                </a:cubicBezTo>
                <a:cubicBezTo>
                  <a:pt x="665" y="1445"/>
                  <a:pt x="521" y="1347"/>
                  <a:pt x="396" y="1223"/>
                </a:cubicBezTo>
                <a:cubicBezTo>
                  <a:pt x="272" y="1099"/>
                  <a:pt x="175" y="954"/>
                  <a:pt x="106" y="793"/>
                </a:cubicBezTo>
                <a:cubicBezTo>
                  <a:pt x="36" y="626"/>
                  <a:pt x="0" y="448"/>
                  <a:pt x="0" y="266"/>
                </a:cubicBezTo>
                <a:cubicBezTo>
                  <a:pt x="0" y="119"/>
                  <a:pt x="119" y="0"/>
                  <a:pt x="266" y="0"/>
                </a:cubicBezTo>
                <a:cubicBezTo>
                  <a:pt x="413" y="0"/>
                  <a:pt x="532" y="119"/>
                  <a:pt x="532" y="266"/>
                </a:cubicBezTo>
                <a:cubicBezTo>
                  <a:pt x="532" y="719"/>
                  <a:pt x="901" y="1087"/>
                  <a:pt x="1354" y="1087"/>
                </a:cubicBezTo>
                <a:cubicBezTo>
                  <a:pt x="1501" y="1087"/>
                  <a:pt x="1620" y="1206"/>
                  <a:pt x="1620" y="1353"/>
                </a:cubicBezTo>
                <a:cubicBezTo>
                  <a:pt x="1620" y="1500"/>
                  <a:pt x="1501" y="1619"/>
                  <a:pt x="1354" y="161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1000">
                <a:srgbClr val="EB5232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F4493024-83EF-4CE6-AF87-80B96C58A6DB}"/>
              </a:ext>
            </a:extLst>
          </p:cNvPr>
          <p:cNvSpPr>
            <a:spLocks/>
          </p:cNvSpPr>
          <p:nvPr userDrawn="1"/>
        </p:nvSpPr>
        <p:spPr bwMode="auto">
          <a:xfrm rot="17178977">
            <a:off x="-551636" y="-480782"/>
            <a:ext cx="1385492" cy="1383220"/>
          </a:xfrm>
          <a:custGeom>
            <a:avLst/>
            <a:gdLst>
              <a:gd name="T0" fmla="*/ 1354 w 1620"/>
              <a:gd name="T1" fmla="*/ 1619 h 1619"/>
              <a:gd name="T2" fmla="*/ 827 w 1620"/>
              <a:gd name="T3" fmla="*/ 1513 h 1619"/>
              <a:gd name="T4" fmla="*/ 396 w 1620"/>
              <a:gd name="T5" fmla="*/ 1223 h 1619"/>
              <a:gd name="T6" fmla="*/ 106 w 1620"/>
              <a:gd name="T7" fmla="*/ 793 h 1619"/>
              <a:gd name="T8" fmla="*/ 0 w 1620"/>
              <a:gd name="T9" fmla="*/ 266 h 1619"/>
              <a:gd name="T10" fmla="*/ 266 w 1620"/>
              <a:gd name="T11" fmla="*/ 0 h 1619"/>
              <a:gd name="T12" fmla="*/ 532 w 1620"/>
              <a:gd name="T13" fmla="*/ 266 h 1619"/>
              <a:gd name="T14" fmla="*/ 1354 w 1620"/>
              <a:gd name="T15" fmla="*/ 1087 h 1619"/>
              <a:gd name="T16" fmla="*/ 1620 w 1620"/>
              <a:gd name="T17" fmla="*/ 1353 h 1619"/>
              <a:gd name="T18" fmla="*/ 1354 w 1620"/>
              <a:gd name="T19" fmla="*/ 1619 h 1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20" h="1619">
                <a:moveTo>
                  <a:pt x="1354" y="1619"/>
                </a:moveTo>
                <a:cubicBezTo>
                  <a:pt x="1171" y="1619"/>
                  <a:pt x="994" y="1584"/>
                  <a:pt x="827" y="1513"/>
                </a:cubicBezTo>
                <a:cubicBezTo>
                  <a:pt x="665" y="1445"/>
                  <a:pt x="521" y="1347"/>
                  <a:pt x="396" y="1223"/>
                </a:cubicBezTo>
                <a:cubicBezTo>
                  <a:pt x="272" y="1099"/>
                  <a:pt x="175" y="954"/>
                  <a:pt x="106" y="793"/>
                </a:cubicBezTo>
                <a:cubicBezTo>
                  <a:pt x="36" y="626"/>
                  <a:pt x="0" y="448"/>
                  <a:pt x="0" y="266"/>
                </a:cubicBezTo>
                <a:cubicBezTo>
                  <a:pt x="0" y="119"/>
                  <a:pt x="119" y="0"/>
                  <a:pt x="266" y="0"/>
                </a:cubicBezTo>
                <a:cubicBezTo>
                  <a:pt x="413" y="0"/>
                  <a:pt x="532" y="119"/>
                  <a:pt x="532" y="266"/>
                </a:cubicBezTo>
                <a:cubicBezTo>
                  <a:pt x="532" y="719"/>
                  <a:pt x="901" y="1087"/>
                  <a:pt x="1354" y="1087"/>
                </a:cubicBezTo>
                <a:cubicBezTo>
                  <a:pt x="1501" y="1087"/>
                  <a:pt x="1620" y="1206"/>
                  <a:pt x="1620" y="1353"/>
                </a:cubicBezTo>
                <a:cubicBezTo>
                  <a:pt x="1620" y="1500"/>
                  <a:pt x="1501" y="1619"/>
                  <a:pt x="1354" y="161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1000">
                <a:srgbClr val="26AA83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397862-A6AA-4426-8EFA-E1F0082B9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292099"/>
            <a:ext cx="11023600" cy="777875"/>
          </a:xfrm>
        </p:spPr>
        <p:txBody>
          <a:bodyPr/>
          <a:lstStyle>
            <a:lvl1pPr>
              <a:defRPr b="1">
                <a:solidFill>
                  <a:srgbClr val="22202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DC53-A444-4EBA-9845-5641F8B2B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200" y="1443830"/>
            <a:ext cx="11023600" cy="45386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63711-2F8A-4071-BA89-2403F0AC9A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4200" y="6356350"/>
            <a:ext cx="2743200" cy="365125"/>
          </a:xfrm>
        </p:spPr>
        <p:txBody>
          <a:bodyPr/>
          <a:lstStyle/>
          <a:p>
            <a:fld id="{213E9384-6FA0-4EFB-9E50-B90B631BDEDA}" type="datetime1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7074A-24C6-442A-A2DC-D6B899E7E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EA2CF-2A0A-45B8-B191-4DFF35C68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4600" y="6356350"/>
            <a:ext cx="2743200" cy="365125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3653A8B8-0320-463C-9CFC-F3F813B668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1433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E9DB4-C2FA-4384-A815-C5462A333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241095-5D6B-49DF-9FDE-897256CC1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C99FC-B9D2-414D-B7BC-51F59B428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84E4-60E5-45E5-9B9F-FF6375291FFF}" type="datetime1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53C37-79BC-45ED-8B98-13D4CCB64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A603B-969D-488D-9703-AD66F07B5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A8B8-0320-463C-9CFC-F3F813B6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9668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4C8C0-2629-46E8-87D7-07258F9C6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BAF92-118A-43D4-9ADB-DD35D07A2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659598-3E01-467F-BAA1-DC9ED8DD6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F5EFC9-8DFE-45EE-944F-C9E59899B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042C2-33C1-4A29-B87F-A82A49FE9EA9}" type="datetime1">
              <a:rPr lang="en-US" smtClean="0"/>
              <a:t>4/24/24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E34E05-374B-49C0-B4EC-7FD90A565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521AFE-2B2D-4BC9-B550-33DBCA5E5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A8B8-0320-463C-9CFC-F3F813B6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1871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6A1E0-B73B-4769-9E84-123239BFF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288D3-ED21-4D73-ABEB-28E4103BA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26940A-3FD9-433A-A250-04AE9A6FC1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00E78C-5A1D-4B79-B195-7B94FA867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3C0021-49EA-419E-9045-9EAEA3DA24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13D94A-CA5A-448A-9179-5D30BD1B2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252CD-775E-43A4-8708-F6BA2845F86D}" type="datetime1">
              <a:rPr lang="en-US" smtClean="0"/>
              <a:t>4/24/24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87748-F73C-410D-94C0-59BE877A0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C6CC29-D692-4191-848E-780C1C303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A8B8-0320-463C-9CFC-F3F813B6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59866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636B7-6D36-4380-8454-7D469A52A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1414A7-D95E-473D-8864-9684E63A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751A2-2BC0-4E00-8216-3EF31B62D6CF}" type="datetime1">
              <a:rPr lang="en-US" smtClean="0"/>
              <a:t>4/24/24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3B15C6-8D91-45B0-BB1E-7CCDA52DA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62F65-80F8-4FF4-944E-68D401B3F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A8B8-0320-463C-9CFC-F3F813B6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9799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521B6F-4C7C-4784-976B-E54935925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6968-1C75-46B2-856B-17DB582B3EE0}" type="datetime1">
              <a:rPr lang="en-US" smtClean="0"/>
              <a:t>4/24/24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5629F-F259-463F-8763-D6FBFA555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9B5C50-09B1-4A45-8C4D-C420BB25C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A8B8-0320-463C-9CFC-F3F813B6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44182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81457-6621-49F0-B946-04BBEED8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843B5-60F4-4E3B-ABFB-08FFA7ED6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55C66-640C-4FCD-9757-111D5BFCE7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41C89A-92E7-4216-B2BB-A355410A0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FDA9-A32B-49C5-B36F-DCACE8F0F592}" type="datetime1">
              <a:rPr lang="en-US" smtClean="0"/>
              <a:t>4/24/24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54C444-9178-4AE0-BCA1-A63E62A4C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C8D48E-9529-44C9-B61B-8D441E142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A8B8-0320-463C-9CFC-F3F813B6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0691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DD35C-9846-4B5E-91AD-55F10CD02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BFD026-5078-455D-8399-B93EC73D3A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FB908-5564-4B1C-B2CC-42AB89D9A0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374562-3B62-4183-9FD3-D79EFCEF4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6288D-91D9-4ED4-8FA8-75CBB74BD7A4}" type="datetime1">
              <a:rPr lang="en-US" smtClean="0"/>
              <a:t>4/24/24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6FECC9-2BF2-4706-BAAE-5AECD2CA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5793A6-80D1-4A96-B363-500761EED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A8B8-0320-463C-9CFC-F3F813B6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3006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286C9-70C6-4DC4-AF06-9187FCF20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18BB3E-65CF-45CD-891D-8182C1D9A0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CEA08-A303-411B-A61C-B55F6E325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B05F-890A-4F3F-93F9-5A2B31F14A75}" type="datetime1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259520-D69D-40A1-9271-1F32A5692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52E602-7ABC-4FED-B452-A712B1997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A8B8-0320-463C-9CFC-F3F813B6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89996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6E634B-AA3E-446C-947E-B2348FD13A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19ACF2-B762-4938-8D38-F59EF5454A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14EEB-A636-4831-9C01-B0497677E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2F8-2704-46F4-9C2C-4EC37D62B8EA}" type="datetime1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2C0B4-82BE-4551-A94C-7E585423E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B4981-4C97-478B-8FB9-ECE4ACC7D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A8B8-0320-463C-9CFC-F3F813B6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14613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3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4/24/24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79146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4/24/24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873521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4/24/24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803894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4/24/24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66457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4/24/24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823133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4" y="69804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E4B406D-24C4-45B5-A857-7B685EA377A1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83911" y="1449356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911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911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82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147860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0DD251-A9F9-40C8-B0ED-EE68609E46B8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1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313462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804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53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flipV="1">
            <a:off x="92551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242" y="2341570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1122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pPr>
              <a:defRPr/>
            </a:pPr>
            <a:fld id="{713C6B60-4BC0-4E1E-8FDC-F57EE28856AB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7415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6037F6-F1C8-438E-B654-C24C0D62C161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1667712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1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C31228-BF93-4E66-88B2-8229AAD0A216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459078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287E9E-D3C2-48A9-9B07-F2D230B0D6FA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9379430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B63A03-4713-46E7-A592-D2651CB50E7F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3424392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1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28CC4C-723E-4E88-8BAA-89971810CD07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6685600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pPr>
              <a:defRPr/>
            </a:pPr>
            <a:fld id="{AE6B3277-A95B-467A-8530-09B9F1801ADF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1355" y="4650569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1386" y="4773319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112" y="66724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70316655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89F5A3-E9B6-438A-BA0E-25E4C88202F9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534977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92"/>
            <a:ext cx="268224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89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F8194-5798-4AB1-8865-DF8093E19EF8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3003833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181656" y="2928597"/>
            <a:ext cx="2133601" cy="2130424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77966"/>
            <a:ext cx="2804160" cy="276999"/>
          </a:xfrm>
        </p:spPr>
        <p:txBody>
          <a:bodyPr/>
          <a:lstStyle/>
          <a:p>
            <a:fld id="{9E25FB85-5C0D-4BC5-880B-2628A82A4B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311158" y="6605533"/>
            <a:ext cx="3566159" cy="184666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8240" y="6377966"/>
            <a:ext cx="2804160" cy="276999"/>
          </a:xfrm>
        </p:spPr>
        <p:txBody>
          <a:bodyPr/>
          <a:lstStyle/>
          <a:p>
            <a:fld id="{06A89730-4BA7-4A6E-9ADF-70FD5E03A1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3442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1">
  <p:cSld name="Title + design 1">
    <p:bg>
      <p:bgPr>
        <a:solidFill>
          <a:srgbClr val="EFEFEF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/>
          <p:nvPr/>
        </p:nvSpPr>
        <p:spPr>
          <a:xfrm flipH="1">
            <a:off x="10340400" y="741333"/>
            <a:ext cx="1851600" cy="316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" name="Google Shape;98;p14"/>
          <p:cNvSpPr txBox="1">
            <a:spLocks noGrp="1"/>
          </p:cNvSpPr>
          <p:nvPr>
            <p:ph type="ctrTitle"/>
          </p:nvPr>
        </p:nvSpPr>
        <p:spPr>
          <a:xfrm flipH="1">
            <a:off x="7926000" y="489067"/>
            <a:ext cx="3001200" cy="6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550666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F749D0DD-E47D-4C5F-93FA-62D59D75776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Picture 7" descr="A picture containing young, living, room, playing&#10;&#10;Description automatically generated">
              <a:extLst>
                <a:ext uri="{FF2B5EF4-FFF2-40B4-BE49-F238E27FC236}">
                  <a16:creationId xmlns:a16="http://schemas.microsoft.com/office/drawing/2014/main" id="{DA93B231-0946-48BE-977C-1FEF04CD3C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15625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938C59D-942D-476B-8348-23C54A303398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bg1">
                    <a:alpha val="81000"/>
                  </a:schemeClr>
                </a:gs>
                <a:gs pos="63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EEC58-ECB9-441D-85A8-3464548481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700" y="6356350"/>
            <a:ext cx="2743200" cy="365125"/>
          </a:xfrm>
        </p:spPr>
        <p:txBody>
          <a:bodyPr/>
          <a:lstStyle/>
          <a:p>
            <a:fld id="{222E7043-8447-4C58-B665-ECFE281CCC99}" type="datetime1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89A66-A0BD-4AC9-9DAD-AC30ADE20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CD484-13C3-4A6B-AF13-8518C9DAF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1030" y="6356350"/>
            <a:ext cx="363270" cy="365125"/>
          </a:xfrm>
        </p:spPr>
        <p:txBody>
          <a:bodyPr/>
          <a:lstStyle>
            <a:lvl1pPr algn="ctr">
              <a:defRPr sz="1100">
                <a:solidFill>
                  <a:srgbClr val="FD741E"/>
                </a:solidFill>
              </a:defRPr>
            </a:lvl1pPr>
          </a:lstStyle>
          <a:p>
            <a:fld id="{2C364DE0-1134-4E99-A95A-213FE403074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4278FF-063F-43ED-857F-DB09E0385051}"/>
              </a:ext>
            </a:extLst>
          </p:cNvPr>
          <p:cNvGrpSpPr/>
          <p:nvPr userDrawn="1"/>
        </p:nvGrpSpPr>
        <p:grpSpPr>
          <a:xfrm>
            <a:off x="11544300" y="6356350"/>
            <a:ext cx="306715" cy="364649"/>
            <a:chOff x="2476500" y="711200"/>
            <a:chExt cx="2286000" cy="27178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6C55EE4-3EEE-457D-9E96-57931D57840D}"/>
                </a:ext>
              </a:extLst>
            </p:cNvPr>
            <p:cNvSpPr/>
            <p:nvPr/>
          </p:nvSpPr>
          <p:spPr>
            <a:xfrm>
              <a:off x="3403600" y="711200"/>
              <a:ext cx="1358900" cy="2717800"/>
            </a:xfrm>
            <a:custGeom>
              <a:avLst/>
              <a:gdLst>
                <a:gd name="connsiteX0" fmla="*/ 0 w 1358900"/>
                <a:gd name="connsiteY0" fmla="*/ 0 h 2717800"/>
                <a:gd name="connsiteX1" fmla="*/ 1358900 w 1358900"/>
                <a:gd name="connsiteY1" fmla="*/ 1358900 h 2717800"/>
                <a:gd name="connsiteX2" fmla="*/ 0 w 1358900"/>
                <a:gd name="connsiteY2" fmla="*/ 271780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8900" h="2717800">
                  <a:moveTo>
                    <a:pt x="0" y="0"/>
                  </a:moveTo>
                  <a:cubicBezTo>
                    <a:pt x="750500" y="0"/>
                    <a:pt x="1358900" y="608400"/>
                    <a:pt x="1358900" y="1358900"/>
                  </a:cubicBezTo>
                  <a:cubicBezTo>
                    <a:pt x="1358900" y="2109400"/>
                    <a:pt x="750500" y="2717800"/>
                    <a:pt x="0" y="2717800"/>
                  </a:cubicBezTo>
                  <a:close/>
                </a:path>
              </a:pathLst>
            </a:custGeom>
            <a:gradFill>
              <a:gsLst>
                <a:gs pos="0">
                  <a:srgbClr val="FD741E"/>
                </a:gs>
                <a:gs pos="100000">
                  <a:srgbClr val="CE430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D4098E-2C45-4666-8052-0576EF3B5286}"/>
                </a:ext>
              </a:extLst>
            </p:cNvPr>
            <p:cNvSpPr/>
            <p:nvPr/>
          </p:nvSpPr>
          <p:spPr>
            <a:xfrm>
              <a:off x="2476500" y="1143000"/>
              <a:ext cx="927100" cy="1854200"/>
            </a:xfrm>
            <a:custGeom>
              <a:avLst/>
              <a:gdLst>
                <a:gd name="connsiteX0" fmla="*/ 0 w 1358900"/>
                <a:gd name="connsiteY0" fmla="*/ 0 h 2717800"/>
                <a:gd name="connsiteX1" fmla="*/ 1358900 w 1358900"/>
                <a:gd name="connsiteY1" fmla="*/ 1358900 h 2717800"/>
                <a:gd name="connsiteX2" fmla="*/ 0 w 1358900"/>
                <a:gd name="connsiteY2" fmla="*/ 271780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8900" h="2717800">
                  <a:moveTo>
                    <a:pt x="0" y="0"/>
                  </a:moveTo>
                  <a:cubicBezTo>
                    <a:pt x="750500" y="0"/>
                    <a:pt x="1358900" y="608400"/>
                    <a:pt x="1358900" y="1358900"/>
                  </a:cubicBezTo>
                  <a:cubicBezTo>
                    <a:pt x="1358900" y="2109400"/>
                    <a:pt x="750500" y="2717800"/>
                    <a:pt x="0" y="2717800"/>
                  </a:cubicBezTo>
                  <a:close/>
                </a:path>
              </a:pathLst>
            </a:custGeom>
            <a:gradFill>
              <a:gsLst>
                <a:gs pos="0">
                  <a:srgbClr val="8FCFBD"/>
                </a:gs>
                <a:gs pos="100000">
                  <a:srgbClr val="4AAC9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60727B42-3941-4B7C-BB37-DE0A64E8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330199"/>
            <a:ext cx="10896600" cy="701676"/>
          </a:xfrm>
        </p:spPr>
        <p:txBody>
          <a:bodyPr>
            <a:normAutofit/>
          </a:bodyPr>
          <a:lstStyle>
            <a:lvl1pPr algn="ctr">
              <a:defRPr sz="3600" b="1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109E3E2-9B19-464C-A77B-0585C3B80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447800"/>
            <a:ext cx="10896600" cy="47291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261764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14332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70376" y="0"/>
            <a:ext cx="614810" cy="1205865"/>
          </a:xfrm>
          <a:custGeom>
            <a:avLst/>
            <a:gdLst/>
            <a:ahLst/>
            <a:cxnLst/>
            <a:rect l="l" t="t" r="r" b="b"/>
            <a:pathLst>
              <a:path w="599440" h="1205865">
                <a:moveTo>
                  <a:pt x="0" y="1205484"/>
                </a:moveTo>
                <a:lnTo>
                  <a:pt x="598932" y="1205484"/>
                </a:lnTo>
                <a:lnTo>
                  <a:pt x="598932" y="0"/>
                </a:lnTo>
                <a:lnTo>
                  <a:pt x="0" y="0"/>
                </a:lnTo>
                <a:lnTo>
                  <a:pt x="0" y="1205484"/>
                </a:lnTo>
                <a:close/>
              </a:path>
            </a:pathLst>
          </a:custGeom>
          <a:solidFill>
            <a:srgbClr val="D00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703385" y="6097"/>
            <a:ext cx="81410" cy="1205865"/>
          </a:xfrm>
          <a:custGeom>
            <a:avLst/>
            <a:gdLst/>
            <a:ahLst/>
            <a:cxnLst/>
            <a:rect l="l" t="t" r="r" b="b"/>
            <a:pathLst>
              <a:path w="79375" h="1205865">
                <a:moveTo>
                  <a:pt x="79248" y="0"/>
                </a:moveTo>
                <a:lnTo>
                  <a:pt x="0" y="0"/>
                </a:lnTo>
                <a:lnTo>
                  <a:pt x="79248" y="1205483"/>
                </a:lnTo>
                <a:lnTo>
                  <a:pt x="79248" y="0"/>
                </a:lnTo>
                <a:close/>
              </a:path>
            </a:pathLst>
          </a:custGeom>
          <a:solidFill>
            <a:srgbClr val="FF2E2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170376" y="989075"/>
            <a:ext cx="614810" cy="216535"/>
          </a:xfrm>
          <a:custGeom>
            <a:avLst/>
            <a:gdLst/>
            <a:ahLst/>
            <a:cxnLst/>
            <a:rect l="l" t="t" r="r" b="b"/>
            <a:pathLst>
              <a:path w="599440" h="216534">
                <a:moveTo>
                  <a:pt x="299466" y="0"/>
                </a:moveTo>
                <a:lnTo>
                  <a:pt x="0" y="216408"/>
                </a:lnTo>
                <a:lnTo>
                  <a:pt x="598932" y="216408"/>
                </a:lnTo>
                <a:lnTo>
                  <a:pt x="2994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k object 19"/>
          <p:cNvSpPr/>
          <p:nvPr/>
        </p:nvSpPr>
        <p:spPr>
          <a:xfrm>
            <a:off x="65648" y="62484"/>
            <a:ext cx="822178" cy="8564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k object 20"/>
          <p:cNvSpPr/>
          <p:nvPr/>
        </p:nvSpPr>
        <p:spPr>
          <a:xfrm>
            <a:off x="7343300" y="0"/>
            <a:ext cx="2031348" cy="259715"/>
          </a:xfrm>
          <a:custGeom>
            <a:avLst/>
            <a:gdLst/>
            <a:ahLst/>
            <a:cxnLst/>
            <a:rect l="l" t="t" r="r" b="b"/>
            <a:pathLst>
              <a:path w="1980565" h="259715">
                <a:moveTo>
                  <a:pt x="0" y="0"/>
                </a:moveTo>
                <a:lnTo>
                  <a:pt x="1980488" y="0"/>
                </a:lnTo>
                <a:lnTo>
                  <a:pt x="1980489" y="259606"/>
                </a:lnTo>
                <a:lnTo>
                  <a:pt x="341023" y="259606"/>
                </a:lnTo>
                <a:lnTo>
                  <a:pt x="0" y="0"/>
                </a:lnTo>
                <a:close/>
              </a:path>
            </a:pathLst>
          </a:custGeom>
          <a:solidFill>
            <a:srgbClr val="FF7C7C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k object 21"/>
          <p:cNvSpPr/>
          <p:nvPr/>
        </p:nvSpPr>
        <p:spPr>
          <a:xfrm>
            <a:off x="7798083" y="0"/>
            <a:ext cx="2815492" cy="400685"/>
          </a:xfrm>
          <a:custGeom>
            <a:avLst/>
            <a:gdLst/>
            <a:ahLst/>
            <a:cxnLst/>
            <a:rect l="l" t="t" r="r" b="b"/>
            <a:pathLst>
              <a:path w="2745104" h="400685">
                <a:moveTo>
                  <a:pt x="0" y="0"/>
                </a:moveTo>
                <a:lnTo>
                  <a:pt x="2744836" y="0"/>
                </a:lnTo>
                <a:lnTo>
                  <a:pt x="2744837" y="400178"/>
                </a:lnTo>
                <a:lnTo>
                  <a:pt x="470156" y="400179"/>
                </a:lnTo>
                <a:lnTo>
                  <a:pt x="0" y="0"/>
                </a:lnTo>
                <a:close/>
              </a:path>
            </a:pathLst>
          </a:custGeom>
          <a:solidFill>
            <a:srgbClr val="FF2E2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k object 22"/>
          <p:cNvSpPr/>
          <p:nvPr/>
        </p:nvSpPr>
        <p:spPr>
          <a:xfrm>
            <a:off x="8332590" y="0"/>
            <a:ext cx="3854938" cy="563880"/>
          </a:xfrm>
          <a:custGeom>
            <a:avLst/>
            <a:gdLst/>
            <a:ahLst/>
            <a:cxnLst/>
            <a:rect l="l" t="t" r="r" b="b"/>
            <a:pathLst>
              <a:path w="3758565" h="563880">
                <a:moveTo>
                  <a:pt x="0" y="0"/>
                </a:moveTo>
                <a:lnTo>
                  <a:pt x="3758379" y="0"/>
                </a:lnTo>
                <a:lnTo>
                  <a:pt x="3758380" y="563695"/>
                </a:lnTo>
                <a:lnTo>
                  <a:pt x="636207" y="563695"/>
                </a:lnTo>
                <a:lnTo>
                  <a:pt x="0" y="0"/>
                </a:lnTo>
                <a:close/>
              </a:path>
            </a:pathLst>
          </a:custGeom>
          <a:solidFill>
            <a:srgbClr val="D00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k object 23"/>
          <p:cNvSpPr/>
          <p:nvPr/>
        </p:nvSpPr>
        <p:spPr>
          <a:xfrm>
            <a:off x="11908645" y="1"/>
            <a:ext cx="278750" cy="487045"/>
          </a:xfrm>
          <a:custGeom>
            <a:avLst/>
            <a:gdLst/>
            <a:ahLst/>
            <a:cxnLst/>
            <a:rect l="l" t="t" r="r" b="b"/>
            <a:pathLst>
              <a:path w="271779" h="487045">
                <a:moveTo>
                  <a:pt x="265792" y="0"/>
                </a:moveTo>
                <a:lnTo>
                  <a:pt x="271702" y="0"/>
                </a:lnTo>
                <a:lnTo>
                  <a:pt x="271703" y="486621"/>
                </a:lnTo>
                <a:lnTo>
                  <a:pt x="0" y="486622"/>
                </a:lnTo>
                <a:lnTo>
                  <a:pt x="265792" y="0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k object 24"/>
          <p:cNvSpPr/>
          <p:nvPr/>
        </p:nvSpPr>
        <p:spPr>
          <a:xfrm>
            <a:off x="8335469" y="0"/>
            <a:ext cx="440266" cy="397510"/>
          </a:xfrm>
          <a:custGeom>
            <a:avLst/>
            <a:gdLst/>
            <a:ahLst/>
            <a:cxnLst/>
            <a:rect l="l" t="t" r="r" b="b"/>
            <a:pathLst>
              <a:path w="429259" h="397510">
                <a:moveTo>
                  <a:pt x="0" y="0"/>
                </a:moveTo>
                <a:lnTo>
                  <a:pt x="1835" y="0"/>
                </a:lnTo>
                <a:lnTo>
                  <a:pt x="428652" y="396819"/>
                </a:lnTo>
                <a:lnTo>
                  <a:pt x="428652" y="397130"/>
                </a:lnTo>
                <a:lnTo>
                  <a:pt x="261038" y="397130"/>
                </a:lnTo>
                <a:lnTo>
                  <a:pt x="0" y="0"/>
                </a:lnTo>
                <a:close/>
              </a:path>
            </a:pathLst>
          </a:custGeom>
          <a:solidFill>
            <a:srgbClr val="F60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k object 25"/>
          <p:cNvSpPr/>
          <p:nvPr/>
        </p:nvSpPr>
        <p:spPr>
          <a:xfrm>
            <a:off x="7793877" y="0"/>
            <a:ext cx="311313" cy="259715"/>
          </a:xfrm>
          <a:custGeom>
            <a:avLst/>
            <a:gdLst/>
            <a:ahLst/>
            <a:cxnLst/>
            <a:rect l="l" t="t" r="r" b="b"/>
            <a:pathLst>
              <a:path w="303529" h="259715">
                <a:moveTo>
                  <a:pt x="0" y="0"/>
                </a:moveTo>
                <a:lnTo>
                  <a:pt x="303275" y="259605"/>
                </a:lnTo>
                <a:lnTo>
                  <a:pt x="139974" y="259606"/>
                </a:lnTo>
                <a:lnTo>
                  <a:pt x="0" y="0"/>
                </a:lnTo>
                <a:close/>
              </a:path>
            </a:pathLst>
          </a:custGeom>
          <a:solidFill>
            <a:srgbClr val="FF5B5B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k object 26"/>
          <p:cNvSpPr/>
          <p:nvPr/>
        </p:nvSpPr>
        <p:spPr>
          <a:xfrm>
            <a:off x="11047827" y="6095"/>
            <a:ext cx="1144172" cy="10027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00600" y="12573"/>
            <a:ext cx="1039081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8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1627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90049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29229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12846" y="359667"/>
            <a:ext cx="6942015" cy="405765"/>
          </a:xfrm>
          <a:custGeom>
            <a:avLst/>
            <a:gdLst/>
            <a:ahLst/>
            <a:cxnLst/>
            <a:rect l="l" t="t" r="r" b="b"/>
            <a:pathLst>
              <a:path w="6768465" h="405765">
                <a:moveTo>
                  <a:pt x="0" y="405384"/>
                </a:moveTo>
                <a:lnTo>
                  <a:pt x="6768083" y="405384"/>
                </a:lnTo>
                <a:lnTo>
                  <a:pt x="6768083" y="0"/>
                </a:lnTo>
                <a:lnTo>
                  <a:pt x="0" y="0"/>
                </a:lnTo>
                <a:lnTo>
                  <a:pt x="0" y="405384"/>
                </a:lnTo>
                <a:close/>
              </a:path>
            </a:pathLst>
          </a:custGeom>
          <a:solidFill>
            <a:srgbClr val="D00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32801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1635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181687" y="2928597"/>
            <a:ext cx="2133601" cy="2130424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3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78021"/>
            <a:ext cx="2804160" cy="276999"/>
          </a:xfrm>
        </p:spPr>
        <p:txBody>
          <a:bodyPr/>
          <a:lstStyle/>
          <a:p>
            <a:fld id="{9E25FB85-5C0D-4BC5-880B-2628A82A4B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311225" y="6605533"/>
            <a:ext cx="3566159" cy="184667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8240" y="6378021"/>
            <a:ext cx="2804160" cy="276999"/>
          </a:xfrm>
        </p:spPr>
        <p:txBody>
          <a:bodyPr/>
          <a:lstStyle/>
          <a:p>
            <a:fld id="{06A89730-4BA7-4A6E-9ADF-70FD5E03A1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02067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FB85-5C0D-4BC5-880B-2628A82A4B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89730-4BA7-4A6E-9ADF-70FD5E03A1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01707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181653" y="2928597"/>
            <a:ext cx="2133601" cy="2130424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FB85-5C0D-4BC5-880B-2628A82A4B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89730-4BA7-4A6E-9ADF-70FD5E03A1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38158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473710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FB85-5C0D-4BC5-880B-2628A82A4B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89730-4BA7-4A6E-9ADF-70FD5E03A1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4826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1101617" y="4092624"/>
            <a:ext cx="1162207" cy="1162049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826926" y="4092624"/>
            <a:ext cx="1162207" cy="1162049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4595281" y="4092624"/>
            <a:ext cx="1162207" cy="1162049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2"/>
          <p:cNvSpPr>
            <a:spLocks noGrp="1"/>
          </p:cNvSpPr>
          <p:nvPr>
            <p:ph type="pic" sz="quarter" idx="16"/>
          </p:nvPr>
        </p:nvSpPr>
        <p:spPr>
          <a:xfrm>
            <a:off x="6361392" y="4092624"/>
            <a:ext cx="1162207" cy="1162049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17"/>
          </p:nvPr>
        </p:nvSpPr>
        <p:spPr>
          <a:xfrm>
            <a:off x="8127521" y="4092624"/>
            <a:ext cx="1162207" cy="1162049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8" name="Picture Placeholder 12"/>
          <p:cNvSpPr>
            <a:spLocks noGrp="1"/>
          </p:cNvSpPr>
          <p:nvPr>
            <p:ph type="pic" sz="quarter" idx="18"/>
          </p:nvPr>
        </p:nvSpPr>
        <p:spPr>
          <a:xfrm>
            <a:off x="9893647" y="4092624"/>
            <a:ext cx="1162207" cy="1162049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FB85-5C0D-4BC5-880B-2628A82A4B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89730-4BA7-4A6E-9ADF-70FD5E03A1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6376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icture Placeholder 122"/>
          <p:cNvSpPr>
            <a:spLocks noGrp="1"/>
          </p:cNvSpPr>
          <p:nvPr>
            <p:ph type="pic" sz="quarter" idx="14"/>
          </p:nvPr>
        </p:nvSpPr>
        <p:spPr>
          <a:xfrm>
            <a:off x="890219" y="5235555"/>
            <a:ext cx="810000" cy="810000"/>
          </a:xfrm>
          <a:prstGeom prst="ellipse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5" name="Picture Placeholder 122"/>
          <p:cNvSpPr>
            <a:spLocks noGrp="1"/>
          </p:cNvSpPr>
          <p:nvPr>
            <p:ph type="pic" sz="quarter" idx="15"/>
          </p:nvPr>
        </p:nvSpPr>
        <p:spPr>
          <a:xfrm>
            <a:off x="2800355" y="5234135"/>
            <a:ext cx="810000" cy="811420"/>
          </a:xfrm>
          <a:prstGeom prst="ellipse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6" name="Picture Placeholder 122"/>
          <p:cNvSpPr>
            <a:spLocks noGrp="1"/>
          </p:cNvSpPr>
          <p:nvPr>
            <p:ph type="pic" sz="quarter" idx="16"/>
          </p:nvPr>
        </p:nvSpPr>
        <p:spPr>
          <a:xfrm>
            <a:off x="4727817" y="5234135"/>
            <a:ext cx="810000" cy="811420"/>
          </a:xfrm>
          <a:prstGeom prst="ellipse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7" name="Picture Placeholder 122"/>
          <p:cNvSpPr>
            <a:spLocks noGrp="1"/>
          </p:cNvSpPr>
          <p:nvPr>
            <p:ph type="pic" sz="quarter" idx="17"/>
          </p:nvPr>
        </p:nvSpPr>
        <p:spPr>
          <a:xfrm>
            <a:off x="6637955" y="5234135"/>
            <a:ext cx="810000" cy="811420"/>
          </a:xfrm>
          <a:prstGeom prst="ellipse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8" name="Picture Placeholder 122"/>
          <p:cNvSpPr>
            <a:spLocks noGrp="1"/>
          </p:cNvSpPr>
          <p:nvPr>
            <p:ph type="pic" sz="quarter" idx="18"/>
          </p:nvPr>
        </p:nvSpPr>
        <p:spPr>
          <a:xfrm>
            <a:off x="8565415" y="5234135"/>
            <a:ext cx="810000" cy="811420"/>
          </a:xfrm>
          <a:prstGeom prst="ellipse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9" name="Picture Placeholder 122"/>
          <p:cNvSpPr>
            <a:spLocks noGrp="1"/>
          </p:cNvSpPr>
          <p:nvPr>
            <p:ph type="pic" sz="quarter" idx="19"/>
          </p:nvPr>
        </p:nvSpPr>
        <p:spPr>
          <a:xfrm>
            <a:off x="10475552" y="5234135"/>
            <a:ext cx="810000" cy="811420"/>
          </a:xfrm>
          <a:prstGeom prst="ellipse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0" name="Picture Placeholder 122"/>
          <p:cNvSpPr>
            <a:spLocks noGrp="1"/>
          </p:cNvSpPr>
          <p:nvPr>
            <p:ph type="pic" sz="quarter" idx="11"/>
          </p:nvPr>
        </p:nvSpPr>
        <p:spPr>
          <a:xfrm>
            <a:off x="1709632" y="3238852"/>
            <a:ext cx="1080001" cy="1080000"/>
          </a:xfrm>
          <a:prstGeom prst="ellipse">
            <a:avLst/>
          </a:prstGeom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1" name="Picture Placeholder 122"/>
          <p:cNvSpPr>
            <a:spLocks noGrp="1"/>
          </p:cNvSpPr>
          <p:nvPr>
            <p:ph type="pic" sz="quarter" idx="12"/>
          </p:nvPr>
        </p:nvSpPr>
        <p:spPr>
          <a:xfrm>
            <a:off x="5547176" y="3238851"/>
            <a:ext cx="1080000" cy="1080000"/>
          </a:xfrm>
          <a:prstGeom prst="ellipse">
            <a:avLst/>
          </a:prstGeom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2" name="Picture Placeholder 122"/>
          <p:cNvSpPr>
            <a:spLocks noGrp="1"/>
          </p:cNvSpPr>
          <p:nvPr>
            <p:ph type="pic" sz="quarter" idx="13"/>
          </p:nvPr>
        </p:nvSpPr>
        <p:spPr>
          <a:xfrm>
            <a:off x="9384776" y="3238851"/>
            <a:ext cx="1080000" cy="1080000"/>
          </a:xfrm>
          <a:prstGeom prst="ellipse">
            <a:avLst/>
          </a:prstGeom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3" name="Picture Placeholder 122"/>
          <p:cNvSpPr>
            <a:spLocks noGrp="1"/>
          </p:cNvSpPr>
          <p:nvPr>
            <p:ph type="pic" sz="quarter" idx="10"/>
          </p:nvPr>
        </p:nvSpPr>
        <p:spPr>
          <a:xfrm>
            <a:off x="5410795" y="1012533"/>
            <a:ext cx="1312732" cy="1306800"/>
          </a:xfrm>
          <a:prstGeom prst="ellipse">
            <a:avLst/>
          </a:prstGeom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2547428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84611" y="0"/>
            <a:ext cx="328930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718115" y="0"/>
            <a:ext cx="328930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FB85-5C0D-4BC5-880B-2628A82A4B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89730-4BA7-4A6E-9ADF-70FD5E03A1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48057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B1366-174D-45EC-BD88-F980D865B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D19A8-AEB8-482D-8F13-BD953F276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814B90-F6E9-4D26-BF69-ADB349AE3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2500-2DCA-4720-8360-6E74C26DD0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A9DAD-013C-4027-AC7F-A2AAAA2B5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D2A19-F4FC-464C-A55F-C1F1EC14C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72E3D-61E0-450A-AD62-EE98E4860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43786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1"/>
            <a:ext cx="115731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7844945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028BB-7541-4699-9E40-0084A8E7F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276225"/>
            <a:ext cx="11233151" cy="644004"/>
          </a:xfrm>
        </p:spPr>
        <p:txBody>
          <a:bodyPr wrap="square" lIns="0" tIns="72000" rIns="0" bIns="72000">
            <a:sp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DEE554BD-7817-4B99-AA6C-DA0E678AD513}"/>
              </a:ext>
            </a:extLst>
          </p:cNvPr>
          <p:cNvSpPr/>
          <p:nvPr userDrawn="1"/>
        </p:nvSpPr>
        <p:spPr>
          <a:xfrm>
            <a:off x="11028172" y="5854700"/>
            <a:ext cx="1163828" cy="10033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A815D8-C20A-4E18-8B79-4BDAD705D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27882" y="6356350"/>
            <a:ext cx="518160" cy="365125"/>
          </a:xfrm>
        </p:spPr>
        <p:txBody>
          <a:bodyPr lIns="0" tIns="0" rIns="0" bIns="0"/>
          <a:lstStyle>
            <a:lvl1pPr algn="ctr">
              <a:defRPr sz="1200" b="0">
                <a:solidFill>
                  <a:schemeClr val="bg1"/>
                </a:solidFill>
                <a:latin typeface="+mj-lt"/>
              </a:defRPr>
            </a:lvl1pPr>
          </a:lstStyle>
          <a:p>
            <a:fld id="{C1F42DFA-D960-4D25-9796-48ED76AE6E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3387F3A3-B9DC-4D84-8692-C67F9B2C6D73}"/>
              </a:ext>
            </a:extLst>
          </p:cNvPr>
          <p:cNvSpPr/>
          <p:nvPr userDrawn="1"/>
        </p:nvSpPr>
        <p:spPr>
          <a:xfrm flipH="1" flipV="1">
            <a:off x="0" y="0"/>
            <a:ext cx="557460" cy="480568"/>
          </a:xfrm>
          <a:prstGeom prst="triangle">
            <a:avLst>
              <a:gd name="adj" fmla="val 10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3B41AB-6986-48AE-BB0C-87E894C6F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7600" y="6412594"/>
            <a:ext cx="9956800" cy="365125"/>
          </a:xfrm>
        </p:spPr>
        <p:txBody>
          <a:bodyPr lIns="0" tIns="0" rIns="0" bIns="0"/>
          <a:lstStyle>
            <a:lvl1pPr>
              <a:defRPr sz="1000"/>
            </a:lvl1pPr>
          </a:lstStyle>
          <a:p>
            <a:r>
              <a:rPr lang="en-US"/>
              <a:t>Add Your Footer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638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4C230-9F0E-4047-B54C-90684F31DE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9168A5-4783-4D44-B120-4A747F483B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7F836-373C-4C85-89D5-F0835448DF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3E107-B555-4F96-BDF6-ADCFA82063DA}" type="datetimeFigureOut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08E90-DC47-462E-954B-3C420ADB7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6E1ED-A638-424A-A6F4-186658CCC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5BDEA-6D85-4AE1-97FC-A518965D8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5753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DB949-DAB6-4EA7-8555-DC4D4C3A2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DF3B2-4169-41ED-BF22-35F09C3D0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42346-1652-4E13-A43A-1CE1454DE7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3E107-B555-4F96-BDF6-ADCFA82063DA}" type="datetimeFigureOut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51623-D3DF-415F-A41F-EEEEE788A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F5F17-FDE3-40B7-B761-D60181ECC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5BDEA-6D85-4AE1-97FC-A518965D8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48500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88133-A957-4331-8521-FDA208F3D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FD4D8D-1332-4B39-923F-E245A3FEB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98865-CFAD-495D-9203-2467CC4EF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3E107-B555-4F96-BDF6-ADCFA82063DA}" type="datetimeFigureOut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A19B4-78B5-4FAF-AB24-747A53913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2E86C-2797-46B9-8C5D-EA8A9DCFE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5BDEA-6D85-4AE1-97FC-A518965D8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64167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FA72C-9784-49EC-AACC-64696085F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48327-AE9B-494A-9F5C-FBC55E4433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4B33D0-6A3E-4AFA-849E-F23EAE0984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67011A-A5A8-418E-ACA1-D496D7DFC0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3E107-B555-4F96-BDF6-ADCFA82063DA}" type="datetimeFigureOut">
              <a:rPr lang="en-US" smtClean="0"/>
              <a:t>4/24/24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76D8B8-AFEE-4209-8BBA-31CA7D93B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885A99-294C-46B9-BC8F-1D8A7BBEF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5BDEA-6D85-4AE1-97FC-A518965D8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9803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CBD05-39A8-425E-A2E6-6D0A2F5ED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2926E3-2E76-4BF2-A5A8-AF39AF328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993A61-3FEA-4EAA-8DAC-9E796AF6BA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B0ABC5-437C-41F3-8C13-C09D70E9D3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9C6E23-F923-4675-A3B0-2FD776A781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BC22A2-65EC-4487-9ACB-98FD46FE93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3E107-B555-4F96-BDF6-ADCFA82063DA}" type="datetimeFigureOut">
              <a:rPr lang="en-US" smtClean="0"/>
              <a:t>4/24/24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517891-6F10-431A-9C6E-582A8672D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C90322-FEFF-40E1-8679-CAA7EB8DB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5BDEA-6D85-4AE1-97FC-A518965D8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0758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4BDC9-3F2A-4306-8DC9-E5D76756A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13F567-47A2-4308-8BDC-3C0D90439C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3E107-B555-4F96-BDF6-ADCFA82063DA}" type="datetimeFigureOut">
              <a:rPr lang="en-US" smtClean="0"/>
              <a:t>4/24/24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362023-9F34-4F76-A28D-48DAA3F11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54B103-D7FF-4219-88B7-783289FB3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5BDEA-6D85-4AE1-97FC-A518965D8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43110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F15CA7-8667-4518-B498-FA789BC5A1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3E107-B555-4F96-BDF6-ADCFA82063DA}" type="datetimeFigureOut">
              <a:rPr lang="en-US" smtClean="0"/>
              <a:t>4/24/24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ADACB0-D363-41C9-B2F1-B203EED67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72AD0-A8FF-4267-B2FB-10153A1FE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5BDEA-6D85-4AE1-97FC-A518965D8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84776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22FE8-A5A7-47FE-A0DD-6DCF452C8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1E854-37D1-4EA2-B0C6-9E9556920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F3D27-E264-4775-9BAD-9E979B9276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714CB1-A1A2-4480-BB05-400C7F4409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3E107-B555-4F96-BDF6-ADCFA82063DA}" type="datetimeFigureOut">
              <a:rPr lang="en-US" smtClean="0"/>
              <a:t>4/24/24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981657-7D86-42EF-B40A-7088720FA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B3A108-B1FD-4213-9BC6-E970CBF3B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5BDEA-6D85-4AE1-97FC-A518965D8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22807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960F9-09DA-46AB-B702-3A138908C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000331-4A4A-4879-8EFB-93F2AF559E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46ABD-11C2-453A-9DA9-DDDC3178D4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C2C6A-5B21-4615-AEB3-EBD762EE2A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3E107-B555-4F96-BDF6-ADCFA82063DA}" type="datetimeFigureOut">
              <a:rPr lang="en-US" smtClean="0"/>
              <a:t>4/24/24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145F04-81AF-4E26-B445-B6B0BE373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33256-40CC-4F86-9245-6C9AF895F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5BDEA-6D85-4AE1-97FC-A518965D8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31472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63E4C-0B3E-4D46-AC8C-7ED47968B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A3292E-078E-4D23-AD00-906DCAA430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1B3EAE-FFE5-44DB-893E-909CB19007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3E107-B555-4F96-BDF6-ADCFA82063DA}" type="datetimeFigureOut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7647E-FF40-4C5E-AE8C-DFB09CE6C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5E95D5-C64E-4920-BAA3-A17BD4B9A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5BDEA-6D85-4AE1-97FC-A518965D8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28827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B55A74-B5D6-4726-904F-5953C831D9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2164A7-8438-4304-B680-088BECB19E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1BC1F6-B347-4AF9-99D2-5AB17B2BE5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3E107-B555-4F96-BDF6-ADCFA82063DA}" type="datetimeFigureOut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3453F-C0EB-49D7-AFA8-73EDAC804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F9971-B093-46D6-A23F-2A7AD2DB3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5BDEA-6D85-4AE1-97FC-A518965D8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64218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F749D0DD-E47D-4C5F-93FA-62D59D75776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Picture 7" descr="A picture containing young, living, room, playing&#10;&#10;Description automatically generated">
              <a:extLst>
                <a:ext uri="{FF2B5EF4-FFF2-40B4-BE49-F238E27FC236}">
                  <a16:creationId xmlns:a16="http://schemas.microsoft.com/office/drawing/2014/main" id="{DA93B231-0946-48BE-977C-1FEF04CD3C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15625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938C59D-942D-476B-8348-23C54A303398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bg1">
                    <a:alpha val="81000"/>
                  </a:schemeClr>
                </a:gs>
                <a:gs pos="63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EEC58-ECB9-441D-85A8-3464548481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700" y="6356350"/>
            <a:ext cx="2743200" cy="365125"/>
          </a:xfrm>
        </p:spPr>
        <p:txBody>
          <a:bodyPr/>
          <a:lstStyle/>
          <a:p>
            <a:fld id="{222E7043-8447-4C58-B665-ECFE281CCC99}" type="datetime1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89A66-A0BD-4AC9-9DAD-AC30ADE20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CD484-13C3-4A6B-AF13-8518C9DAF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1030" y="6356350"/>
            <a:ext cx="363270" cy="365125"/>
          </a:xfrm>
        </p:spPr>
        <p:txBody>
          <a:bodyPr/>
          <a:lstStyle>
            <a:lvl1pPr algn="ctr">
              <a:defRPr sz="1100">
                <a:solidFill>
                  <a:srgbClr val="FD741E"/>
                </a:solidFill>
              </a:defRPr>
            </a:lvl1pPr>
          </a:lstStyle>
          <a:p>
            <a:fld id="{2C364DE0-1134-4E99-A95A-213FE403074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4278FF-063F-43ED-857F-DB09E0385051}"/>
              </a:ext>
            </a:extLst>
          </p:cNvPr>
          <p:cNvGrpSpPr/>
          <p:nvPr userDrawn="1"/>
        </p:nvGrpSpPr>
        <p:grpSpPr>
          <a:xfrm>
            <a:off x="11544300" y="6356350"/>
            <a:ext cx="306715" cy="364649"/>
            <a:chOff x="2476500" y="711200"/>
            <a:chExt cx="2286000" cy="27178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6C55EE4-3EEE-457D-9E96-57931D57840D}"/>
                </a:ext>
              </a:extLst>
            </p:cNvPr>
            <p:cNvSpPr/>
            <p:nvPr/>
          </p:nvSpPr>
          <p:spPr>
            <a:xfrm>
              <a:off x="3403600" y="711200"/>
              <a:ext cx="1358900" cy="2717800"/>
            </a:xfrm>
            <a:custGeom>
              <a:avLst/>
              <a:gdLst>
                <a:gd name="connsiteX0" fmla="*/ 0 w 1358900"/>
                <a:gd name="connsiteY0" fmla="*/ 0 h 2717800"/>
                <a:gd name="connsiteX1" fmla="*/ 1358900 w 1358900"/>
                <a:gd name="connsiteY1" fmla="*/ 1358900 h 2717800"/>
                <a:gd name="connsiteX2" fmla="*/ 0 w 1358900"/>
                <a:gd name="connsiteY2" fmla="*/ 271780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8900" h="2717800">
                  <a:moveTo>
                    <a:pt x="0" y="0"/>
                  </a:moveTo>
                  <a:cubicBezTo>
                    <a:pt x="750500" y="0"/>
                    <a:pt x="1358900" y="608400"/>
                    <a:pt x="1358900" y="1358900"/>
                  </a:cubicBezTo>
                  <a:cubicBezTo>
                    <a:pt x="1358900" y="2109400"/>
                    <a:pt x="750500" y="2717800"/>
                    <a:pt x="0" y="2717800"/>
                  </a:cubicBezTo>
                  <a:close/>
                </a:path>
              </a:pathLst>
            </a:custGeom>
            <a:gradFill>
              <a:gsLst>
                <a:gs pos="0">
                  <a:srgbClr val="FD741E"/>
                </a:gs>
                <a:gs pos="100000">
                  <a:srgbClr val="CE430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D4098E-2C45-4666-8052-0576EF3B5286}"/>
                </a:ext>
              </a:extLst>
            </p:cNvPr>
            <p:cNvSpPr/>
            <p:nvPr/>
          </p:nvSpPr>
          <p:spPr>
            <a:xfrm>
              <a:off x="2476500" y="1143000"/>
              <a:ext cx="927100" cy="1854200"/>
            </a:xfrm>
            <a:custGeom>
              <a:avLst/>
              <a:gdLst>
                <a:gd name="connsiteX0" fmla="*/ 0 w 1358900"/>
                <a:gd name="connsiteY0" fmla="*/ 0 h 2717800"/>
                <a:gd name="connsiteX1" fmla="*/ 1358900 w 1358900"/>
                <a:gd name="connsiteY1" fmla="*/ 1358900 h 2717800"/>
                <a:gd name="connsiteX2" fmla="*/ 0 w 1358900"/>
                <a:gd name="connsiteY2" fmla="*/ 271780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8900" h="2717800">
                  <a:moveTo>
                    <a:pt x="0" y="0"/>
                  </a:moveTo>
                  <a:cubicBezTo>
                    <a:pt x="750500" y="0"/>
                    <a:pt x="1358900" y="608400"/>
                    <a:pt x="1358900" y="1358900"/>
                  </a:cubicBezTo>
                  <a:cubicBezTo>
                    <a:pt x="1358900" y="2109400"/>
                    <a:pt x="750500" y="2717800"/>
                    <a:pt x="0" y="2717800"/>
                  </a:cubicBezTo>
                  <a:close/>
                </a:path>
              </a:pathLst>
            </a:custGeom>
            <a:gradFill>
              <a:gsLst>
                <a:gs pos="0">
                  <a:srgbClr val="8FCFBD"/>
                </a:gs>
                <a:gs pos="100000">
                  <a:srgbClr val="4AAC9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60727B42-3941-4B7C-BB37-DE0A64E8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330199"/>
            <a:ext cx="10896600" cy="701676"/>
          </a:xfrm>
        </p:spPr>
        <p:txBody>
          <a:bodyPr>
            <a:normAutofit/>
          </a:bodyPr>
          <a:lstStyle>
            <a:lvl1pPr algn="ctr">
              <a:defRPr sz="3600" b="1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109E3E2-9B19-464C-A77B-0585C3B80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447800"/>
            <a:ext cx="10896600" cy="47291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6892476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181653" y="2928597"/>
            <a:ext cx="2133601" cy="2130424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FB85-5C0D-4BC5-880B-2628A82A4B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89730-4BA7-4A6E-9ADF-70FD5E03A1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789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7" Type="http://schemas.openxmlformats.org/officeDocument/2006/relationships/image" Target="../media/image6.jpg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79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2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5" Type="http://schemas.openxmlformats.org/officeDocument/2006/relationships/slideLayout" Target="../slideLayouts/slideLayout90.xml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17" Type="http://schemas.openxmlformats.org/officeDocument/2006/relationships/image" Target="../media/image9.emf"/><Relationship Id="rId2" Type="http://schemas.openxmlformats.org/officeDocument/2006/relationships/slideLayout" Target="../slideLayouts/slideLayout96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tags" Target="../tags/tag1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theme" Target="../theme/theme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609D72-8615-4724-ABCA-035056FED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8B226-5D30-4D58-85A9-B559000C9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7B95C0-E51C-4FED-8CEF-B772A27D6E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CD2A5-8658-4516-9A5E-30317950F685}" type="datetimeFigureOut">
              <a:rPr lang="en-ID" smtClean="0"/>
              <a:t>24/04/24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78A89-A737-408E-AF98-36020C6940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B20FC1-7F39-48DD-9EE3-FE0D1876CA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472E8-708E-4A1B-B185-F8A7CDA844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98317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37" r:id="rId12"/>
    <p:sldLayoutId id="214748380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44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5FB85-5C0D-4BC5-880B-2628A82A4BC2}" type="datetimeFigureOut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44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44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89730-4BA7-4A6E-9ADF-70FD5E03A14E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356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71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E45D9E-2E24-4235-AC26-A4BE8A5EC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52D975-DAB0-44E6-A403-B6A5D7C7A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AE988-0BA7-4560-9CF5-7D8E1DF576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7D9BC-B089-436C-983D-971A6ACBB4CD}" type="datetime1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6EEC4-C8AE-45C4-8C2F-C69EA3060E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FFCCD-E64B-4654-A173-639881EA7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CB049-73BB-44AA-B120-B6E688563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31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8" r:id="rId15"/>
    <p:sldLayoutId id="2147483721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1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1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srgbClr val="696464"/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srgbClr val="696464"/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AC6F0C-3DA9-4CEC-9A1E-5E0F3B3EE94A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684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8F0381-74DF-4812-B856-354D04114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E888C-BAD0-4B1D-9CE0-63FB360F7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B6E3BF-FEDE-4399-8DBF-0A37973562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47ACB-2F0F-4287-9E81-BE9F2E94C1BA}" type="datetime1">
              <a:rPr lang="en-US" smtClean="0"/>
              <a:t>4/24/24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EC643-0BD5-4E55-A545-6DEF4C39BF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B3FAEC-4434-419A-8A07-19BE2CBF4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3A8B8-0320-463C-9CFC-F3F813B6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4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2758" y="50906"/>
            <a:ext cx="10206482" cy="702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1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6692" y="2862589"/>
            <a:ext cx="11778615" cy="3322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3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4/24/24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8493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1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1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srgbClr val="696464"/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srgbClr val="696464"/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AC6F0C-3DA9-4CEC-9A1E-5E0F3B3EE94A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87485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9480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6884" y="13795"/>
            <a:ext cx="1035824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1734" y="3051132"/>
            <a:ext cx="104085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56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56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56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68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44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5FB85-5C0D-4BC5-880B-2628A82A4BC2}" type="datetimeFigureOut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4/24/24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44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44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89730-4BA7-4A6E-9ADF-70FD5E03A14E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975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BA416FD4-7DC9-4237-9066-D4B8CC1F474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6629524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6" imgW="383" imgH="384" progId="TCLayout.ActiveDocument.1">
                  <p:embed/>
                </p:oleObj>
              </mc:Choice>
              <mc:Fallback>
                <p:oleObj name="think-cell Slide" r:id="rId16" imgW="383" imgH="38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BA416FD4-7DC9-4237-9066-D4B8CC1F47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8317B4-B5C9-4552-9728-3FBB98F17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11049000" cy="930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7F09D0-6064-4A5F-A259-F28A1CC59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473200"/>
            <a:ext cx="11049000" cy="4703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B80C6-8713-4196-9062-E919448606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100" y="6356350"/>
            <a:ext cx="40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5BDEA-6D85-4AE1-97FC-A518965D88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895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336">
          <p15:clr>
            <a:srgbClr val="F26B43"/>
          </p15:clr>
        </p15:guide>
        <p15:guide id="3" pos="344">
          <p15:clr>
            <a:srgbClr val="F26B43"/>
          </p15:clr>
        </p15:guide>
        <p15:guide id="4" orient="horz" pos="390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microsoft.com/office/2007/relationships/hdphoto" Target="../media/hdphoto2.wdp"/><Relationship Id="rId4" Type="http://schemas.openxmlformats.org/officeDocument/2006/relationships/image" Target="../media/image13.jp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66.xml"/><Relationship Id="rId1" Type="http://schemas.openxmlformats.org/officeDocument/2006/relationships/customXml" Target="../../customXml/item1.xml"/><Relationship Id="rId6" Type="http://schemas.openxmlformats.org/officeDocument/2006/relationships/image" Target="../media/image33.emf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39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96.xml"/><Relationship Id="rId1" Type="http://schemas.openxmlformats.org/officeDocument/2006/relationships/tags" Target="../tags/tag2.xml"/><Relationship Id="rId6" Type="http://schemas.openxmlformats.org/officeDocument/2006/relationships/image" Target="../media/image48.emf"/><Relationship Id="rId5" Type="http://schemas.openxmlformats.org/officeDocument/2006/relationships/image" Target="../media/image9.emf"/><Relationship Id="rId4" Type="http://schemas.openxmlformats.org/officeDocument/2006/relationships/oleObject" Target="../embeddings/oleObject2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6.xml"/><Relationship Id="rId4" Type="http://schemas.microsoft.com/office/2007/relationships/hdphoto" Target="../media/hdphoto3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1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6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20000">
              <a:srgbClr val="E5C797"/>
            </a:gs>
            <a:gs pos="72000">
              <a:schemeClr val="bg1">
                <a:lumMod val="95000"/>
              </a:schemeClr>
            </a:gs>
            <a:gs pos="96000">
              <a:schemeClr val="bg1">
                <a:lumMod val="75000"/>
              </a:schemeClr>
            </a:gs>
            <a:gs pos="42000">
              <a:schemeClr val="bg1"/>
            </a:gs>
            <a:gs pos="57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1620F70-9CC3-44B4-A144-25BFBF94DA13}"/>
              </a:ext>
            </a:extLst>
          </p:cNvPr>
          <p:cNvSpPr/>
          <p:nvPr/>
        </p:nvSpPr>
        <p:spPr>
          <a:xfrm>
            <a:off x="4017815" y="4114802"/>
            <a:ext cx="5619564" cy="1519809"/>
          </a:xfrm>
          <a:custGeom>
            <a:avLst/>
            <a:gdLst>
              <a:gd name="connsiteX0" fmla="*/ 0 w 5467164"/>
              <a:gd name="connsiteY0" fmla="*/ 0 h 1270427"/>
              <a:gd name="connsiteX1" fmla="*/ 5467164 w 5467164"/>
              <a:gd name="connsiteY1" fmla="*/ 0 h 1270427"/>
              <a:gd name="connsiteX2" fmla="*/ 5467164 w 5467164"/>
              <a:gd name="connsiteY2" fmla="*/ 1270427 h 1270427"/>
              <a:gd name="connsiteX3" fmla="*/ 0 w 5467164"/>
              <a:gd name="connsiteY3" fmla="*/ 1270427 h 1270427"/>
              <a:gd name="connsiteX4" fmla="*/ 0 w 5467164"/>
              <a:gd name="connsiteY4" fmla="*/ 0 h 1270427"/>
              <a:gd name="connsiteX0" fmla="*/ 0 w 5564146"/>
              <a:gd name="connsiteY0" fmla="*/ 0 h 1561372"/>
              <a:gd name="connsiteX1" fmla="*/ 5467164 w 5564146"/>
              <a:gd name="connsiteY1" fmla="*/ 0 h 1561372"/>
              <a:gd name="connsiteX2" fmla="*/ 5564146 w 5564146"/>
              <a:gd name="connsiteY2" fmla="*/ 1561372 h 1561372"/>
              <a:gd name="connsiteX3" fmla="*/ 0 w 5564146"/>
              <a:gd name="connsiteY3" fmla="*/ 1270427 h 1561372"/>
              <a:gd name="connsiteX4" fmla="*/ 0 w 5564146"/>
              <a:gd name="connsiteY4" fmla="*/ 0 h 1561372"/>
              <a:gd name="connsiteX0" fmla="*/ 0 w 5716546"/>
              <a:gd name="connsiteY0" fmla="*/ 0 h 1755336"/>
              <a:gd name="connsiteX1" fmla="*/ 5619564 w 5716546"/>
              <a:gd name="connsiteY1" fmla="*/ 193964 h 1755336"/>
              <a:gd name="connsiteX2" fmla="*/ 5716546 w 5716546"/>
              <a:gd name="connsiteY2" fmla="*/ 1755336 h 1755336"/>
              <a:gd name="connsiteX3" fmla="*/ 152400 w 5716546"/>
              <a:gd name="connsiteY3" fmla="*/ 1464391 h 1755336"/>
              <a:gd name="connsiteX4" fmla="*/ 0 w 5716546"/>
              <a:gd name="connsiteY4" fmla="*/ 0 h 1755336"/>
              <a:gd name="connsiteX0" fmla="*/ 0 w 5619564"/>
              <a:gd name="connsiteY0" fmla="*/ 0 h 1519809"/>
              <a:gd name="connsiteX1" fmla="*/ 5619564 w 5619564"/>
              <a:gd name="connsiteY1" fmla="*/ 193964 h 1519809"/>
              <a:gd name="connsiteX2" fmla="*/ 5397891 w 5619564"/>
              <a:gd name="connsiteY2" fmla="*/ 1519809 h 1519809"/>
              <a:gd name="connsiteX3" fmla="*/ 152400 w 5619564"/>
              <a:gd name="connsiteY3" fmla="*/ 1464391 h 1519809"/>
              <a:gd name="connsiteX4" fmla="*/ 0 w 5619564"/>
              <a:gd name="connsiteY4" fmla="*/ 0 h 1519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19564" h="1519809">
                <a:moveTo>
                  <a:pt x="0" y="0"/>
                </a:moveTo>
                <a:lnTo>
                  <a:pt x="5619564" y="193964"/>
                </a:lnTo>
                <a:lnTo>
                  <a:pt x="5397891" y="1519809"/>
                </a:lnTo>
                <a:lnTo>
                  <a:pt x="152400" y="1464391"/>
                </a:lnTo>
                <a:lnTo>
                  <a:pt x="0" y="0"/>
                </a:lnTo>
                <a:close/>
              </a:path>
            </a:pathLst>
          </a:custGeom>
          <a:solidFill>
            <a:srgbClr val="C00000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F6A20A3-6F05-4532-A49C-A37F2C7748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9" b="15914"/>
          <a:stretch/>
        </p:blipFill>
        <p:spPr>
          <a:xfrm>
            <a:off x="3865418" y="0"/>
            <a:ext cx="8423564" cy="46551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70B21F-6B07-4E62-B5BC-351EE03E7B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8249" y="1073888"/>
            <a:ext cx="5929751" cy="2436075"/>
          </a:xfrm>
          <a:ln w="76200">
            <a:solidFill>
              <a:srgbClr val="9C0C1E"/>
            </a:solidFill>
          </a:ln>
        </p:spPr>
        <p:txBody>
          <a:bodyPr>
            <a:noAutofit/>
          </a:bodyPr>
          <a:lstStyle/>
          <a:p>
            <a:r>
              <a:rPr lang="en-US" sz="3200" dirty="0">
                <a:latin typeface="Bahnschrift" panose="020B0502040204020203" pitchFamily="34" charset="0"/>
              </a:rPr>
              <a:t>PENYELENGGARAAN PEMERINTAHAN KECAMATAN DAN KELURAHAN</a:t>
            </a:r>
            <a:br>
              <a:rPr lang="en-US" sz="3200" dirty="0">
                <a:latin typeface="Bahnschrift" panose="020B0502040204020203" pitchFamily="34" charset="0"/>
              </a:rPr>
            </a:br>
            <a:endParaRPr lang="en-ID" sz="3200" dirty="0">
              <a:latin typeface="Bahnschrift" panose="020B05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1B2ED-F806-4BE9-B4DE-7B75AC3D13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48535" y="4476527"/>
            <a:ext cx="5929751" cy="1158083"/>
          </a:xfrm>
          <a:prstGeom prst="snip2DiagRect">
            <a:avLst/>
          </a:prstGeom>
          <a:ln w="76200">
            <a:solidFill>
              <a:srgbClr val="9C0C1E"/>
            </a:solidFill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500" b="1" dirty="0"/>
              <a:t>Dr. PRABAWA EKA SOESANTA, </a:t>
            </a:r>
            <a:r>
              <a:rPr lang="en-US" sz="2500" b="1" dirty="0" err="1"/>
              <a:t>S.Sos</a:t>
            </a:r>
            <a:r>
              <a:rPr lang="en-US" sz="2500" b="1" dirty="0"/>
              <a:t>, </a:t>
            </a:r>
            <a:r>
              <a:rPr lang="en-US" sz="2500" b="1" dirty="0" err="1"/>
              <a:t>M.Si</a:t>
            </a:r>
            <a:r>
              <a:rPr lang="en-US" sz="2500" b="1" dirty="0"/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err="1"/>
              <a:t>Dosen</a:t>
            </a:r>
            <a:r>
              <a:rPr lang="en-US" sz="2000" dirty="0"/>
              <a:t> </a:t>
            </a:r>
            <a:r>
              <a:rPr lang="en-US" sz="2000" dirty="0" err="1"/>
              <a:t>Sekolah</a:t>
            </a:r>
            <a:r>
              <a:rPr lang="en-US" sz="2000" dirty="0"/>
              <a:t> </a:t>
            </a:r>
            <a:r>
              <a:rPr lang="en-US" sz="2000" dirty="0" err="1"/>
              <a:t>Pascasarjana</a:t>
            </a:r>
            <a:r>
              <a:rPr lang="en-US" sz="2000" dirty="0"/>
              <a:t> Universitas Terbuka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Magister </a:t>
            </a:r>
            <a:r>
              <a:rPr lang="en-US" sz="2000" dirty="0" err="1"/>
              <a:t>Studi</a:t>
            </a:r>
            <a:r>
              <a:rPr lang="en-US" sz="2000" dirty="0"/>
              <a:t> </a:t>
            </a:r>
            <a:r>
              <a:rPr lang="en-US" sz="2000" dirty="0" err="1"/>
              <a:t>Lingkungan</a:t>
            </a:r>
            <a:endParaRPr lang="en-ID" sz="3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BCBFCBE-F2DA-48F0-A43F-EDC121031CA9}"/>
              </a:ext>
            </a:extLst>
          </p:cNvPr>
          <p:cNvSpPr txBox="1"/>
          <p:nvPr/>
        </p:nvSpPr>
        <p:spPr>
          <a:xfrm>
            <a:off x="70964" y="6337617"/>
            <a:ext cx="5521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BPSDM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Kemendagri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, 24 April 2022</a:t>
            </a:r>
            <a:endParaRPr lang="en-ID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130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674D6-1447-4CB2-98B4-BE60E88B7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31"/>
            <a:ext cx="10515600" cy="1325563"/>
          </a:xfrm>
        </p:spPr>
        <p:txBody>
          <a:bodyPr/>
          <a:lstStyle/>
          <a:p>
            <a:r>
              <a:rPr lang="en-US" b="1" dirty="0"/>
              <a:t>Bio Data</a:t>
            </a:r>
            <a:endParaRPr lang="en-ID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3619C-E16E-4E29-B7E8-4CC56D67F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1358"/>
            <a:ext cx="10515600" cy="562266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100" b="1" dirty="0"/>
              <a:t>Nama                              </a:t>
            </a:r>
            <a:r>
              <a:rPr lang="en-US" sz="3100" b="1" dirty="0">
                <a:solidFill>
                  <a:srgbClr val="FF0000"/>
                </a:solidFill>
              </a:rPr>
              <a:t>: DR. PRABAWA EKA SOESANTA, S.SOS.,M.SI</a:t>
            </a:r>
          </a:p>
          <a:p>
            <a:pPr marL="0" indent="0">
              <a:buNone/>
            </a:pPr>
            <a:r>
              <a:rPr lang="en-US" sz="3100" b="1" dirty="0" err="1"/>
              <a:t>Tempat</a:t>
            </a:r>
            <a:r>
              <a:rPr lang="en-US" sz="3100" b="1" dirty="0"/>
              <a:t>/</a:t>
            </a:r>
            <a:r>
              <a:rPr lang="en-US" sz="3100" b="1" dirty="0" err="1"/>
              <a:t>Tanggal</a:t>
            </a:r>
            <a:r>
              <a:rPr lang="en-US" sz="3100" b="1" dirty="0"/>
              <a:t> </a:t>
            </a:r>
            <a:r>
              <a:rPr lang="en-US" sz="3100" b="1" dirty="0" err="1"/>
              <a:t>Lahir</a:t>
            </a:r>
            <a:r>
              <a:rPr lang="en-US" sz="3100" b="1" dirty="0"/>
              <a:t> : </a:t>
            </a:r>
            <a:r>
              <a:rPr lang="en-US" sz="3100" b="1" dirty="0" err="1"/>
              <a:t>Salatiga</a:t>
            </a:r>
            <a:r>
              <a:rPr lang="en-US" sz="3100" b="1" dirty="0"/>
              <a:t>, 6 </a:t>
            </a:r>
            <a:r>
              <a:rPr lang="en-US" sz="3100" b="1" dirty="0" err="1"/>
              <a:t>Juni</a:t>
            </a:r>
            <a:r>
              <a:rPr lang="en-US" sz="3100" b="1" dirty="0"/>
              <a:t> 1963</a:t>
            </a:r>
          </a:p>
          <a:p>
            <a:pPr marL="0" indent="0">
              <a:buNone/>
            </a:pPr>
            <a:r>
              <a:rPr lang="en-US" sz="3100" b="1" dirty="0" err="1"/>
              <a:t>Pangkat</a:t>
            </a:r>
            <a:r>
              <a:rPr lang="en-US" sz="3100" b="1" dirty="0"/>
              <a:t>/</a:t>
            </a:r>
            <a:r>
              <a:rPr lang="en-US" sz="3100" b="1" dirty="0" err="1"/>
              <a:t>Golongan</a:t>
            </a:r>
            <a:r>
              <a:rPr lang="en-US" sz="3100" b="1" dirty="0"/>
              <a:t>       : Pembina Utama Madya (IV/d)</a:t>
            </a:r>
          </a:p>
          <a:p>
            <a:pPr marL="0" indent="0">
              <a:buNone/>
            </a:pPr>
            <a:r>
              <a:rPr lang="en-US" sz="3100" b="1" dirty="0" err="1"/>
              <a:t>Pekerjaan</a:t>
            </a:r>
            <a:r>
              <a:rPr lang="en-US" sz="3100" b="1" dirty="0"/>
              <a:t>                       : </a:t>
            </a:r>
            <a:r>
              <a:rPr lang="en-US" sz="3100" b="1" dirty="0" err="1"/>
              <a:t>Dosen</a:t>
            </a:r>
            <a:r>
              <a:rPr lang="en-US" sz="3100" b="1" dirty="0"/>
              <a:t> </a:t>
            </a:r>
            <a:r>
              <a:rPr lang="en-US" sz="3100" b="1" dirty="0" err="1"/>
              <a:t>Sekolah</a:t>
            </a:r>
            <a:r>
              <a:rPr lang="en-US" sz="3100" b="1" dirty="0"/>
              <a:t> </a:t>
            </a:r>
            <a:r>
              <a:rPr lang="en-US" sz="3100" b="1" dirty="0" err="1"/>
              <a:t>Pascasarjana</a:t>
            </a:r>
            <a:r>
              <a:rPr lang="en-US" sz="3100" b="1" dirty="0"/>
              <a:t> </a:t>
            </a:r>
            <a:r>
              <a:rPr lang="en-US" sz="3100" b="1" dirty="0" err="1"/>
              <a:t>Universitas</a:t>
            </a:r>
            <a:r>
              <a:rPr lang="en-US" sz="3100" b="1" dirty="0"/>
              <a:t> Terbuka</a:t>
            </a:r>
          </a:p>
          <a:p>
            <a:pPr marL="0" indent="0">
              <a:buNone/>
            </a:pPr>
            <a:r>
              <a:rPr lang="en-US" sz="3100" b="1" u="sng" dirty="0"/>
              <a:t>Pendidikan :</a:t>
            </a:r>
          </a:p>
          <a:p>
            <a:pPr marL="514350" indent="-514350">
              <a:buAutoNum type="arabicPeriod"/>
            </a:pPr>
            <a:r>
              <a:rPr lang="en-US" dirty="0"/>
              <a:t>S1 </a:t>
            </a:r>
            <a:r>
              <a:rPr lang="en-US" dirty="0" err="1"/>
              <a:t>Fisipol</a:t>
            </a:r>
            <a:r>
              <a:rPr lang="en-US" dirty="0"/>
              <a:t> - </a:t>
            </a:r>
            <a:r>
              <a:rPr lang="en-US" dirty="0" err="1"/>
              <a:t>Administrasi</a:t>
            </a:r>
            <a:r>
              <a:rPr lang="en-US" dirty="0"/>
              <a:t> Negara, </a:t>
            </a:r>
            <a:r>
              <a:rPr lang="en-US" dirty="0" err="1"/>
              <a:t>Universitas</a:t>
            </a:r>
            <a:r>
              <a:rPr lang="en-US" dirty="0"/>
              <a:t> Timor Timur (1998);</a:t>
            </a:r>
          </a:p>
          <a:p>
            <a:pPr marL="514350" indent="-514350">
              <a:buAutoNum type="arabicPeriod"/>
            </a:pPr>
            <a:r>
              <a:rPr lang="en-US" dirty="0"/>
              <a:t>S2 Magister </a:t>
            </a:r>
            <a:r>
              <a:rPr lang="en-US" dirty="0" err="1"/>
              <a:t>Ekonomika</a:t>
            </a:r>
            <a:r>
              <a:rPr lang="en-US" dirty="0"/>
              <a:t> Pembangunan, </a:t>
            </a:r>
            <a:r>
              <a:rPr lang="en-US" dirty="0" err="1"/>
              <a:t>Universitas</a:t>
            </a:r>
            <a:r>
              <a:rPr lang="en-US" dirty="0"/>
              <a:t> </a:t>
            </a:r>
            <a:r>
              <a:rPr lang="en-US" dirty="0" err="1"/>
              <a:t>Gadjahmada</a:t>
            </a:r>
            <a:r>
              <a:rPr lang="en-US" dirty="0"/>
              <a:t> (2000);</a:t>
            </a:r>
          </a:p>
          <a:p>
            <a:pPr marL="514350" indent="-514350">
              <a:buAutoNum type="arabicPeriod"/>
            </a:pPr>
            <a:r>
              <a:rPr lang="en-US" dirty="0"/>
              <a:t>S3 </a:t>
            </a:r>
            <a:r>
              <a:rPr lang="en-US" dirty="0" err="1"/>
              <a:t>Doktor</a:t>
            </a:r>
            <a:r>
              <a:rPr lang="en-US" dirty="0"/>
              <a:t>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Sumberdaya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dan </a:t>
            </a:r>
            <a:r>
              <a:rPr lang="en-US" dirty="0" err="1"/>
              <a:t>Lingkungan</a:t>
            </a:r>
            <a:r>
              <a:rPr lang="en-US" dirty="0"/>
              <a:t>, </a:t>
            </a:r>
            <a:r>
              <a:rPr lang="en-US" dirty="0" err="1"/>
              <a:t>Institut</a:t>
            </a:r>
            <a:r>
              <a:rPr lang="en-US" dirty="0"/>
              <a:t> </a:t>
            </a:r>
            <a:r>
              <a:rPr lang="en-US" dirty="0" err="1"/>
              <a:t>Pertanian</a:t>
            </a:r>
            <a:r>
              <a:rPr lang="en-US" dirty="0"/>
              <a:t> Bogor (2012). </a:t>
            </a:r>
          </a:p>
          <a:p>
            <a:pPr marL="514350" indent="-514350">
              <a:buAutoNum type="arabicPeriod"/>
            </a:pPr>
            <a:r>
              <a:rPr lang="en-US" dirty="0"/>
              <a:t>PPRA LVII </a:t>
            </a:r>
            <a:r>
              <a:rPr lang="en-US" dirty="0" err="1"/>
              <a:t>Lemhannas</a:t>
            </a:r>
            <a:r>
              <a:rPr lang="en-US" dirty="0"/>
              <a:t> </a:t>
            </a:r>
            <a:r>
              <a:rPr lang="en-US" dirty="0" err="1"/>
              <a:t>Republik</a:t>
            </a:r>
            <a:r>
              <a:rPr lang="en-US" dirty="0"/>
              <a:t> Indonesia (2018)</a:t>
            </a:r>
          </a:p>
          <a:p>
            <a:pPr marL="0" indent="0">
              <a:buNone/>
            </a:pPr>
            <a:r>
              <a:rPr lang="en-US" sz="3100" b="1" u="sng" dirty="0" err="1"/>
              <a:t>Pengalaman</a:t>
            </a:r>
            <a:r>
              <a:rPr lang="en-US" sz="3100" b="1" u="sng" dirty="0"/>
              <a:t> </a:t>
            </a:r>
            <a:r>
              <a:rPr lang="en-US" sz="3100" b="1" u="sng" dirty="0" err="1"/>
              <a:t>Relevan</a:t>
            </a:r>
            <a:r>
              <a:rPr lang="en-US" sz="3100" b="1" u="sng" dirty="0"/>
              <a:t> :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 err="1"/>
              <a:t>Dosen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 </a:t>
            </a:r>
            <a:r>
              <a:rPr lang="en-US" dirty="0" err="1"/>
              <a:t>Pascasarjana</a:t>
            </a:r>
            <a:r>
              <a:rPr lang="en-US" dirty="0"/>
              <a:t> </a:t>
            </a:r>
            <a:r>
              <a:rPr lang="en-US" dirty="0" err="1"/>
              <a:t>Universitas</a:t>
            </a:r>
            <a:r>
              <a:rPr lang="en-US" dirty="0"/>
              <a:t> Terbuka (2023 – </a:t>
            </a:r>
            <a:r>
              <a:rPr lang="en-US" dirty="0" err="1"/>
              <a:t>Sekarang</a:t>
            </a:r>
            <a:r>
              <a:rPr lang="en-US" dirty="0"/>
              <a:t>)</a:t>
            </a:r>
          </a:p>
          <a:p>
            <a:pPr marL="514350" indent="-514350">
              <a:buAutoNum type="arabicPeriod"/>
            </a:pPr>
            <a:r>
              <a:rPr lang="en-US" dirty="0" err="1"/>
              <a:t>Dosen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Pancasila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Kewarganegaraan</a:t>
            </a:r>
            <a:r>
              <a:rPr lang="en-US" dirty="0"/>
              <a:t> (2017-Sekarang);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 err="1"/>
              <a:t>Direktur</a:t>
            </a:r>
            <a:r>
              <a:rPr lang="en-US" dirty="0"/>
              <a:t> </a:t>
            </a:r>
            <a:r>
              <a:rPr lang="en-US" dirty="0" err="1"/>
              <a:t>Dekonsentrasi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Pembantuan</a:t>
            </a:r>
            <a:r>
              <a:rPr lang="en-US" dirty="0"/>
              <a:t> </a:t>
            </a:r>
            <a:r>
              <a:rPr lang="en-US" dirty="0" err="1"/>
              <a:t>danKerjasama</a:t>
            </a:r>
            <a:r>
              <a:rPr lang="en-US" dirty="0"/>
              <a:t>, </a:t>
            </a:r>
            <a:r>
              <a:rPr lang="en-US" dirty="0" err="1"/>
              <a:t>Kemendagri</a:t>
            </a:r>
            <a:r>
              <a:rPr lang="en-US" dirty="0"/>
              <a:t> (2020-2023);</a:t>
            </a:r>
          </a:p>
          <a:p>
            <a:pPr marL="514350" indent="-514350">
              <a:buAutoNum type="arabicPeriod"/>
            </a:pPr>
            <a:r>
              <a:rPr lang="en-US" dirty="0" err="1"/>
              <a:t>Direktur</a:t>
            </a:r>
            <a:r>
              <a:rPr lang="en-US" dirty="0"/>
              <a:t> Bina </a:t>
            </a:r>
            <a:r>
              <a:rPr lang="en-US" dirty="0" err="1"/>
              <a:t>Ideologi</a:t>
            </a:r>
            <a:r>
              <a:rPr lang="en-US" dirty="0"/>
              <a:t>, </a:t>
            </a:r>
            <a:r>
              <a:rPr lang="en-US" dirty="0" err="1"/>
              <a:t>Karakter</a:t>
            </a:r>
            <a:r>
              <a:rPr lang="en-US" dirty="0"/>
              <a:t> dan </a:t>
            </a:r>
            <a:r>
              <a:rPr lang="en-US" dirty="0" err="1"/>
              <a:t>Wawasan</a:t>
            </a:r>
            <a:r>
              <a:rPr lang="en-US" dirty="0"/>
              <a:t> </a:t>
            </a:r>
            <a:r>
              <a:rPr lang="en-US" dirty="0" err="1"/>
              <a:t>Kebangsaan</a:t>
            </a:r>
            <a:r>
              <a:rPr lang="en-US" dirty="0"/>
              <a:t>, </a:t>
            </a:r>
            <a:r>
              <a:rPr lang="en-US" dirty="0" err="1"/>
              <a:t>Kemendagri</a:t>
            </a:r>
            <a:r>
              <a:rPr lang="en-US" dirty="0"/>
              <a:t> (2016-2020);</a:t>
            </a:r>
          </a:p>
          <a:p>
            <a:pPr marL="514350" indent="-514350">
              <a:buAutoNum type="arabicPeriod"/>
            </a:pPr>
            <a:r>
              <a:rPr lang="en-US" dirty="0"/>
              <a:t>Tim Nasional </a:t>
            </a:r>
            <a:r>
              <a:rPr lang="en-US" dirty="0" err="1"/>
              <a:t>Gerakan</a:t>
            </a:r>
            <a:r>
              <a:rPr lang="en-US" dirty="0"/>
              <a:t> Nasional </a:t>
            </a:r>
            <a:r>
              <a:rPr lang="en-US" dirty="0" err="1"/>
              <a:t>Revolusi</a:t>
            </a:r>
            <a:r>
              <a:rPr lang="en-US" dirty="0"/>
              <a:t> Mental, </a:t>
            </a:r>
            <a:r>
              <a:rPr lang="en-US" dirty="0" err="1"/>
              <a:t>Gerakan</a:t>
            </a:r>
            <a:r>
              <a:rPr lang="en-US" dirty="0"/>
              <a:t> Indonesia </a:t>
            </a:r>
            <a:r>
              <a:rPr lang="en-US" dirty="0" err="1"/>
              <a:t>Bersatu</a:t>
            </a:r>
            <a:r>
              <a:rPr lang="en-US" dirty="0"/>
              <a:t> (2014-2019);</a:t>
            </a:r>
          </a:p>
          <a:p>
            <a:pPr marL="514350" indent="-514350">
              <a:buAutoNum type="arabicPeriod"/>
            </a:pPr>
            <a:r>
              <a:rPr lang="en-US" dirty="0" err="1"/>
              <a:t>Penggagas</a:t>
            </a:r>
            <a:r>
              <a:rPr lang="en-US" dirty="0"/>
              <a:t> Forum </a:t>
            </a:r>
            <a:r>
              <a:rPr lang="en-US" dirty="0" err="1"/>
              <a:t>Komunikasi</a:t>
            </a:r>
            <a:r>
              <a:rPr lang="en-US" dirty="0"/>
              <a:t> Pusat Kajian Pancasila se Indonesia (2016-Sekarang);</a:t>
            </a:r>
          </a:p>
          <a:p>
            <a:pPr marL="514350" indent="-514350">
              <a:buAutoNum type="arabicPeriod"/>
            </a:pPr>
            <a:r>
              <a:rPr lang="en-US" dirty="0"/>
              <a:t>Dewan </a:t>
            </a:r>
            <a:r>
              <a:rPr lang="en-US" dirty="0" err="1"/>
              <a:t>Pakar</a:t>
            </a:r>
            <a:r>
              <a:rPr lang="en-US" dirty="0"/>
              <a:t> Tim </a:t>
            </a:r>
            <a:r>
              <a:rPr lang="en-US" dirty="0" err="1"/>
              <a:t>Percepatan</a:t>
            </a:r>
            <a:r>
              <a:rPr lang="en-US" dirty="0"/>
              <a:t> Pembangunan Daerah – TP2D </a:t>
            </a:r>
            <a:r>
              <a:rPr lang="en-US" dirty="0" err="1"/>
              <a:t>Kabupaten</a:t>
            </a:r>
            <a:r>
              <a:rPr lang="en-US" dirty="0"/>
              <a:t> Bekasi;</a:t>
            </a:r>
          </a:p>
          <a:p>
            <a:pPr marL="514350" indent="-514350">
              <a:buAutoNum type="arabicPeriod"/>
            </a:pPr>
            <a:r>
              <a:rPr lang="en-US" dirty="0"/>
              <a:t>Dewan </a:t>
            </a:r>
            <a:r>
              <a:rPr lang="en-US" dirty="0" err="1"/>
              <a:t>Pakar</a:t>
            </a:r>
            <a:r>
              <a:rPr lang="en-US" dirty="0"/>
              <a:t> </a:t>
            </a:r>
            <a:r>
              <a:rPr lang="en-US" dirty="0" err="1"/>
              <a:t>Asosiasi</a:t>
            </a:r>
            <a:r>
              <a:rPr lang="en-US" dirty="0"/>
              <a:t> </a:t>
            </a:r>
            <a:r>
              <a:rPr lang="en-US" dirty="0" err="1"/>
              <a:t>Ilmuwan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 Negara Indonesia – </a:t>
            </a:r>
            <a:r>
              <a:rPr lang="en-US" dirty="0" err="1"/>
              <a:t>AsIAN</a:t>
            </a:r>
            <a:r>
              <a:rPr lang="en-US" dirty="0"/>
              <a:t>;</a:t>
            </a:r>
          </a:p>
          <a:p>
            <a:pPr marL="514350" indent="-514350">
              <a:buAutoNum type="arabicPeriod"/>
            </a:pPr>
            <a:r>
              <a:rPr lang="en-US" dirty="0"/>
              <a:t>Dewan </a:t>
            </a:r>
            <a:r>
              <a:rPr lang="en-US" dirty="0" err="1"/>
              <a:t>Pakar</a:t>
            </a:r>
            <a:r>
              <a:rPr lang="en-US" dirty="0"/>
              <a:t> </a:t>
            </a:r>
            <a:r>
              <a:rPr lang="en-US" dirty="0" err="1"/>
              <a:t>Ikatan</a:t>
            </a:r>
            <a:r>
              <a:rPr lang="en-US" dirty="0"/>
              <a:t> </a:t>
            </a:r>
            <a:r>
              <a:rPr lang="en-US" dirty="0" err="1"/>
              <a:t>Pelaku</a:t>
            </a:r>
            <a:r>
              <a:rPr lang="en-US" dirty="0"/>
              <a:t> </a:t>
            </a:r>
            <a:r>
              <a:rPr lang="en-US" dirty="0" err="1"/>
              <a:t>Pemberdayaan</a:t>
            </a:r>
            <a:r>
              <a:rPr lang="en-US" dirty="0"/>
              <a:t> Masyarakat Indonesia – IPPMI.</a:t>
            </a:r>
          </a:p>
        </p:txBody>
      </p:sp>
      <p:pic>
        <p:nvPicPr>
          <p:cNvPr id="1026" name="Picture 2" descr="https://media-cgk1-1.cdn.whatsapp.net/v/t61.24694-24/256207520_664169984903452_178814991862047567_n.jpg?ccb=11-4&amp;oh=01_AdR7-8rXzXQxCHJHJRnXFo6yqUmqj8DfMksVqGiwNmoZqQ&amp;oe=65BA276D&amp;_nc_sid=e6ed6c&amp;_nc_cat=104">
            <a:extLst>
              <a:ext uri="{FF2B5EF4-FFF2-40B4-BE49-F238E27FC236}">
                <a16:creationId xmlns:a16="http://schemas.microsoft.com/office/drawing/2014/main" id="{CBDD3A78-1B39-4575-987E-9379CBFDF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259" y="133642"/>
            <a:ext cx="3467686" cy="346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928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3E7BE043-EDB2-604C-9BE2-28DD0A624D06}"/>
              </a:ext>
            </a:extLst>
          </p:cNvPr>
          <p:cNvSpPr/>
          <p:nvPr/>
        </p:nvSpPr>
        <p:spPr>
          <a:xfrm>
            <a:off x="-9525" y="-32309"/>
            <a:ext cx="12192000" cy="680709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bg1">
                  <a:lumMod val="8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object 6"/>
          <p:cNvSpPr/>
          <p:nvPr/>
        </p:nvSpPr>
        <p:spPr>
          <a:xfrm>
            <a:off x="219075" y="4476750"/>
            <a:ext cx="5867400" cy="1819275"/>
          </a:xfrm>
          <a:custGeom>
            <a:avLst/>
            <a:gdLst/>
            <a:ahLst/>
            <a:cxnLst/>
            <a:rect l="l" t="t" r="r" b="b"/>
            <a:pathLst>
              <a:path w="5867400" h="1819275">
                <a:moveTo>
                  <a:pt x="0" y="1819275"/>
                </a:moveTo>
                <a:lnTo>
                  <a:pt x="5867400" y="1819275"/>
                </a:lnTo>
                <a:lnTo>
                  <a:pt x="5867400" y="0"/>
                </a:lnTo>
                <a:lnTo>
                  <a:pt x="0" y="0"/>
                </a:lnTo>
                <a:lnTo>
                  <a:pt x="0" y="1819275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5194" y="4680727"/>
            <a:ext cx="5093335" cy="1456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 lvl="0" indent="0" algn="l" defTabSz="914400" rtl="0" eaLnBrk="1" fontAlgn="auto" latinLnBrk="0" hangingPunct="1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Lua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s</a:t>
            </a:r>
            <a:r>
              <a:rPr kumimoji="0" sz="1100" b="1" i="0" u="none" strike="noStrike" kern="1200" cap="none" spc="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100" b="1" i="0" u="none" strike="noStrike" kern="1200" cap="none" spc="1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me</a:t>
            </a:r>
            <a:r>
              <a:rPr kumimoji="0" sz="1100" b="1" i="0" u="none" strike="noStrike" kern="1200" cap="none" spc="-7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n</a:t>
            </a:r>
            <a:r>
              <a:rPr kumimoji="0" sz="1100" b="1" i="0" u="none" strike="noStrike" kern="1200" cap="none" spc="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c</a:t>
            </a:r>
            <a:r>
              <a:rPr kumimoji="0" sz="1100" b="1" i="0" u="none" strike="noStrike" kern="1200" cap="none" spc="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r>
              <a:rPr kumimoji="0" sz="1100" b="1" i="0" u="none" strike="noStrike" kern="1200" cap="none" spc="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p</a:t>
            </a:r>
            <a:r>
              <a:rPr kumimoji="0" sz="1100" b="1" i="0" u="none" strike="noStrike" kern="1200" cap="none" spc="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ai</a:t>
            </a:r>
            <a:r>
              <a:rPr kumimoji="0" sz="1100" b="1" i="0" u="none" strike="noStrike" kern="1200" cap="none" spc="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1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1.</a:t>
            </a:r>
            <a:r>
              <a:rPr kumimoji="0" lang="en-US" sz="11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892</a:t>
            </a:r>
            <a:r>
              <a:rPr kumimoji="0" sz="1100" b="1" i="0" u="none" strike="noStrike" kern="120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ju</a:t>
            </a:r>
            <a:r>
              <a:rPr kumimoji="0" sz="11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t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r>
              <a:rPr kumimoji="0" sz="1100" b="1" i="0" u="none" strike="noStrike" kern="120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km2</a:t>
            </a:r>
            <a:r>
              <a:rPr kumimoji="0" sz="11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,</a:t>
            </a:r>
            <a:r>
              <a:rPr kumimoji="0" sz="1100" b="1" i="0" u="none" strike="noStrike" kern="120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J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12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k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 </a:t>
            </a:r>
            <a:r>
              <a:rPr kumimoji="0" sz="1200" b="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d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12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s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nd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</a:t>
            </a:r>
            <a:r>
              <a:rPr kumimoji="0" sz="12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g</a:t>
            </a:r>
            <a:r>
              <a:rPr kumimoji="0" sz="12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k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 </a:t>
            </a:r>
            <a:r>
              <a:rPr kumimoji="0" sz="1200" b="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d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</a:t>
            </a:r>
            <a:r>
              <a:rPr kumimoji="0" sz="12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g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 </a:t>
            </a:r>
            <a:r>
              <a:rPr kumimoji="0" sz="12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c</a:t>
            </a:r>
            <a:r>
              <a:rPr kumimoji="0" sz="12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k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up</a:t>
            </a:r>
            <a:r>
              <a:rPr kumimoji="0" sz="12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 </a:t>
            </a:r>
            <a:r>
              <a:rPr kumimoji="0" sz="12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p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12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 </a:t>
            </a:r>
            <a:r>
              <a:rPr kumimoji="0" sz="12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r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o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p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B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ara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12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</a:t>
            </a:r>
            <a:r>
              <a:rPr kumimoji="0" sz="12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m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ri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k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m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k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l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s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y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h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m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p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r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s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m</a:t>
            </a:r>
            <a:r>
              <a:rPr kumimoji="0" sz="12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12700" marR="0" lvl="0" indent="0" algn="l" defTabSz="914400" rtl="0" eaLnBrk="1" fontAlgn="auto" latinLnBrk="0" hangingPunct="1">
              <a:lnSpc>
                <a:spcPts val="14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M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emili</a:t>
            </a:r>
            <a:r>
              <a:rPr kumimoji="0" sz="1100" b="1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k</a:t>
            </a:r>
            <a:r>
              <a:rPr kumimoji="0" sz="11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i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3</a:t>
            </a:r>
            <a:r>
              <a:rPr kumimoji="0" sz="11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100" b="1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Z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ona </a:t>
            </a:r>
            <a:r>
              <a:rPr kumimoji="0" sz="1100" b="1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W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ak</a:t>
            </a:r>
            <a:r>
              <a:rPr kumimoji="0" sz="11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t</a:t>
            </a:r>
            <a:r>
              <a:rPr kumimoji="0" sz="11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u</a:t>
            </a:r>
            <a:r>
              <a:rPr kumimoji="0" sz="11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,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2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y</a:t>
            </a:r>
            <a:r>
              <a:rPr kumimoji="0" sz="12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12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</a:t>
            </a:r>
            <a:r>
              <a:rPr kumimoji="0" sz="1200" b="0" i="0" u="none" strike="noStrike" kern="120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W</a:t>
            </a:r>
            <a:r>
              <a:rPr kumimoji="0" sz="12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k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12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</a:t>
            </a:r>
            <a:r>
              <a:rPr kumimoji="0" sz="12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12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nd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o</a:t>
            </a:r>
            <a:r>
              <a:rPr kumimoji="0" sz="12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</a:t>
            </a:r>
            <a:r>
              <a:rPr kumimoji="0" sz="12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12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s</a:t>
            </a:r>
            <a:r>
              <a:rPr kumimoji="0" sz="12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12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B</a:t>
            </a:r>
            <a:r>
              <a:rPr kumimoji="0" sz="12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r</a:t>
            </a:r>
            <a:r>
              <a:rPr kumimoji="0" sz="12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1200" b="0" i="0" u="none" strike="noStrike" kern="1200" cap="none" spc="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(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W</a:t>
            </a:r>
            <a:r>
              <a:rPr kumimoji="0" sz="12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B</a:t>
            </a:r>
            <a:r>
              <a:rPr kumimoji="0" sz="12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)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,</a:t>
            </a:r>
            <a:r>
              <a:rPr kumimoji="0" sz="1200" b="0" i="0" u="none" strike="noStrike" kern="1200" cap="none" spc="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W</a:t>
            </a:r>
            <a:r>
              <a:rPr kumimoji="0" sz="12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k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12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</a:t>
            </a:r>
            <a:r>
              <a:rPr kumimoji="0" sz="1200" b="0" i="0" u="none" strike="noStrike" kern="120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12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nd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o</a:t>
            </a:r>
            <a:r>
              <a:rPr kumimoji="0" sz="12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</a:t>
            </a:r>
            <a:r>
              <a:rPr kumimoji="0" sz="12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12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s</a:t>
            </a:r>
            <a:r>
              <a:rPr kumimoji="0" sz="12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12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Calibri Light"/>
            </a:endParaRPr>
          </a:p>
          <a:p>
            <a:pPr marL="12700" marR="0" lvl="0" indent="0" algn="l" defTabSz="914400" rtl="0" eaLnBrk="1" fontAlgn="auto" latinLnBrk="0" hangingPunct="1">
              <a:lnSpc>
                <a:spcPts val="14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</a:t>
            </a:r>
            <a:r>
              <a:rPr kumimoji="0" sz="12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g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h</a:t>
            </a:r>
            <a:r>
              <a:rPr kumimoji="0" sz="12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(</a:t>
            </a:r>
            <a:r>
              <a:rPr kumimoji="0" sz="12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W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12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)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,</a:t>
            </a:r>
            <a:r>
              <a:rPr kumimoji="0" sz="12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d</a:t>
            </a:r>
            <a:r>
              <a:rPr kumimoji="0" sz="12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</a:t>
            </a:r>
            <a:r>
              <a:rPr kumimoji="0" sz="12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W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k</a:t>
            </a:r>
            <a:r>
              <a:rPr kumimoji="0" sz="12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</a:t>
            </a:r>
            <a:r>
              <a:rPr kumimoji="0" sz="12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nd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o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12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s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12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m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r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(</a:t>
            </a:r>
            <a:r>
              <a:rPr kumimoji="0" sz="12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W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12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T)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12700" marR="0" lvl="0" indent="0" algn="l" defTabSz="914400" rtl="0" eaLnBrk="1" fontAlgn="auto" latinLnBrk="0" hangingPunct="1">
              <a:lnSpc>
                <a:spcPts val="14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J</a:t>
            </a:r>
            <a:r>
              <a:rPr kumimoji="0" sz="11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u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mlah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100" b="1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p</a:t>
            </a:r>
            <a:r>
              <a:rPr kumimoji="0" sz="11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e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n</a:t>
            </a:r>
            <a:r>
              <a:rPr kumimoji="0" sz="11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d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u</a:t>
            </a:r>
            <a:r>
              <a:rPr kumimoji="0" sz="11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d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uk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100" b="1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1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t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e</a:t>
            </a:r>
            <a:r>
              <a:rPr kumimoji="0" sz="11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r</a:t>
            </a:r>
            <a:r>
              <a:rPr kumimoji="0" sz="11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b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e</a:t>
            </a:r>
            <a:r>
              <a:rPr kumimoji="0" sz="11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s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ar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100" b="1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10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K</a:t>
            </a:r>
            <a:r>
              <a:rPr kumimoji="0" sz="11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e-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4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100" b="1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1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d</a:t>
            </a:r>
            <a:r>
              <a:rPr kumimoji="0" sz="11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i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100" b="1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d</a:t>
            </a:r>
            <a:r>
              <a:rPr kumimoji="0" sz="11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u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n</a:t>
            </a:r>
            <a:r>
              <a:rPr kumimoji="0" sz="1100" b="1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i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a.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100" b="1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J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</a:t>
            </a:r>
            <a:r>
              <a:rPr kumimoji="0" sz="12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m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l</a:t>
            </a:r>
            <a:r>
              <a:rPr kumimoji="0" sz="12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h </a:t>
            </a:r>
            <a:r>
              <a:rPr kumimoji="0" sz="1200" b="0" i="0" u="none" strike="noStrike" kern="1200" cap="none" spc="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P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ndudu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k  </a:t>
            </a:r>
            <a:r>
              <a:rPr kumimoji="0" sz="12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</a:t>
            </a:r>
            <a:r>
              <a:rPr kumimoji="0" sz="12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12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g</a:t>
            </a:r>
            <a:r>
              <a:rPr kumimoji="0" sz="12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ar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</a:p>
          <a:p>
            <a:pPr marL="12700" marR="0" lvl="0" indent="0" algn="l" defTabSz="914400" rtl="0" eaLnBrk="1" fontAlgn="auto" latinLnBrk="0" hangingPunct="1">
              <a:lnSpc>
                <a:spcPts val="14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12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nd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o</a:t>
            </a:r>
            <a:r>
              <a:rPr kumimoji="0" sz="12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</a:t>
            </a:r>
            <a:r>
              <a:rPr kumimoji="0" sz="12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12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s</a:t>
            </a:r>
            <a:r>
              <a:rPr kumimoji="0" sz="12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12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2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m</a:t>
            </a:r>
            <a:r>
              <a:rPr kumimoji="0" sz="1200" b="0" i="0" u="none" strike="noStrike" kern="1200" cap="none" spc="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1200" b="0" i="0" u="none" strike="noStrike" kern="120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</a:t>
            </a:r>
            <a:r>
              <a:rPr kumimoji="0" sz="1200" b="0" i="0" u="none" strike="noStrike" kern="1200" cap="none" spc="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c</a:t>
            </a:r>
            <a:r>
              <a:rPr kumimoji="0" sz="1200" b="0" i="0" u="none" strike="noStrike" kern="1200" cap="none" spc="2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p</a:t>
            </a:r>
            <a:r>
              <a:rPr kumimoji="0" sz="1200" b="0" i="0" u="none" strike="noStrike" kern="1200" cap="none" spc="2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-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</a:t>
            </a:r>
            <a:r>
              <a:rPr kumimoji="0" sz="12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27</a:t>
            </a:r>
            <a:r>
              <a:rPr lang="en-US" sz="1100" b="1" spc="5" dirty="0">
                <a:solidFill>
                  <a:prstClr val="black"/>
                </a:solidFill>
                <a:latin typeface="Arial Black"/>
                <a:cs typeface="Arial Black"/>
              </a:rPr>
              <a:t>5.361.267</a:t>
            </a:r>
            <a:r>
              <a:rPr kumimoji="0" sz="1100" b="1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ju</a:t>
            </a:r>
            <a:r>
              <a:rPr kumimoji="0" sz="11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t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r>
              <a:rPr kumimoji="0" sz="1100" b="1" i="0" u="none" strike="noStrike" kern="1200" cap="none" spc="-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2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j</a:t>
            </a:r>
            <a:r>
              <a:rPr kumimoji="0" sz="12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w</a:t>
            </a:r>
            <a:r>
              <a:rPr kumimoji="0" sz="12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(</a:t>
            </a:r>
            <a:r>
              <a:rPr kumimoji="0" sz="12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s</a:t>
            </a:r>
            <a:r>
              <a:rPr kumimoji="0" sz="12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</a:t>
            </a:r>
            <a:r>
              <a:rPr kumimoji="0" sz="12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m</a:t>
            </a:r>
            <a:r>
              <a:rPr kumimoji="0" sz="12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b</a:t>
            </a:r>
            <a:r>
              <a:rPr kumimoji="0" sz="12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12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r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:</a:t>
            </a:r>
            <a:r>
              <a:rPr kumimoji="0" sz="12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D</a:t>
            </a:r>
            <a:r>
              <a:rPr kumimoji="0" sz="12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</a:t>
            </a:r>
            <a:r>
              <a:rPr kumimoji="0" sz="12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k</a:t>
            </a:r>
            <a:r>
              <a:rPr kumimoji="0" sz="12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c</a:t>
            </a:r>
            <a:r>
              <a:rPr kumimoji="0" sz="12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p</a:t>
            </a:r>
            <a:r>
              <a:rPr kumimoji="0" sz="12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l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,</a:t>
            </a:r>
            <a:r>
              <a:rPr kumimoji="0" sz="12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lang="en-US" sz="1200" spc="5" dirty="0" err="1">
                <a:solidFill>
                  <a:prstClr val="black"/>
                </a:solidFill>
                <a:latin typeface="Calibri Light"/>
                <a:cs typeface="Calibri Light"/>
              </a:rPr>
              <a:t>Juni</a:t>
            </a:r>
            <a:r>
              <a:rPr lang="en-US" sz="1200" spc="5" dirty="0">
                <a:solidFill>
                  <a:prstClr val="black"/>
                </a:solidFill>
                <a:latin typeface="Calibri Light"/>
                <a:cs typeface="Calibri Light"/>
              </a:rPr>
              <a:t> </a:t>
            </a:r>
            <a:r>
              <a:rPr kumimoji="0" sz="12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202</a:t>
            </a:r>
            <a:r>
              <a:rPr lang="en-US" sz="1200" spc="-20" dirty="0">
                <a:solidFill>
                  <a:prstClr val="black"/>
                </a:solidFill>
                <a:latin typeface="Calibri Light"/>
                <a:cs typeface="Calibri Light"/>
              </a:rPr>
              <a:t>2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)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Calibri Ligh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61950" y="4667250"/>
            <a:ext cx="457200" cy="447675"/>
          </a:xfrm>
          <a:custGeom>
            <a:avLst/>
            <a:gdLst/>
            <a:ahLst/>
            <a:cxnLst/>
            <a:rect l="l" t="t" r="r" b="b"/>
            <a:pathLst>
              <a:path w="457200" h="447675">
                <a:moveTo>
                  <a:pt x="228600" y="0"/>
                </a:moveTo>
                <a:lnTo>
                  <a:pt x="173665" y="6504"/>
                </a:lnTo>
                <a:lnTo>
                  <a:pt x="123545" y="24980"/>
                </a:lnTo>
                <a:lnTo>
                  <a:pt x="79830" y="53871"/>
                </a:lnTo>
                <a:lnTo>
                  <a:pt x="44106" y="91622"/>
                </a:lnTo>
                <a:lnTo>
                  <a:pt x="17964" y="136677"/>
                </a:lnTo>
                <a:lnTo>
                  <a:pt x="2992" y="187480"/>
                </a:lnTo>
                <a:lnTo>
                  <a:pt x="0" y="223774"/>
                </a:lnTo>
                <a:lnTo>
                  <a:pt x="757" y="242142"/>
                </a:lnTo>
                <a:lnTo>
                  <a:pt x="11654" y="294559"/>
                </a:lnTo>
                <a:lnTo>
                  <a:pt x="34249" y="341733"/>
                </a:lnTo>
                <a:lnTo>
                  <a:pt x="66955" y="382111"/>
                </a:lnTo>
                <a:lnTo>
                  <a:pt x="108183" y="414139"/>
                </a:lnTo>
                <a:lnTo>
                  <a:pt x="156345" y="436264"/>
                </a:lnTo>
                <a:lnTo>
                  <a:pt x="209851" y="446933"/>
                </a:lnTo>
                <a:lnTo>
                  <a:pt x="228600" y="447675"/>
                </a:lnTo>
                <a:lnTo>
                  <a:pt x="247348" y="446933"/>
                </a:lnTo>
                <a:lnTo>
                  <a:pt x="300854" y="436264"/>
                </a:lnTo>
                <a:lnTo>
                  <a:pt x="349016" y="414139"/>
                </a:lnTo>
                <a:lnTo>
                  <a:pt x="390244" y="382111"/>
                </a:lnTo>
                <a:lnTo>
                  <a:pt x="422950" y="341733"/>
                </a:lnTo>
                <a:lnTo>
                  <a:pt x="445545" y="294559"/>
                </a:lnTo>
                <a:lnTo>
                  <a:pt x="456442" y="242142"/>
                </a:lnTo>
                <a:lnTo>
                  <a:pt x="457200" y="223774"/>
                </a:lnTo>
                <a:lnTo>
                  <a:pt x="456442" y="205423"/>
                </a:lnTo>
                <a:lnTo>
                  <a:pt x="445545" y="153050"/>
                </a:lnTo>
                <a:lnTo>
                  <a:pt x="422950" y="105906"/>
                </a:lnTo>
                <a:lnTo>
                  <a:pt x="390244" y="65547"/>
                </a:lnTo>
                <a:lnTo>
                  <a:pt x="349016" y="33530"/>
                </a:lnTo>
                <a:lnTo>
                  <a:pt x="300854" y="11409"/>
                </a:lnTo>
                <a:lnTo>
                  <a:pt x="247348" y="741"/>
                </a:lnTo>
                <a:lnTo>
                  <a:pt x="228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61950" y="5219700"/>
            <a:ext cx="457200" cy="438150"/>
          </a:xfrm>
          <a:custGeom>
            <a:avLst/>
            <a:gdLst/>
            <a:ahLst/>
            <a:cxnLst/>
            <a:rect l="l" t="t" r="r" b="b"/>
            <a:pathLst>
              <a:path w="457200" h="438150">
                <a:moveTo>
                  <a:pt x="228600" y="0"/>
                </a:moveTo>
                <a:lnTo>
                  <a:pt x="173665" y="6364"/>
                </a:lnTo>
                <a:lnTo>
                  <a:pt x="123545" y="24445"/>
                </a:lnTo>
                <a:lnTo>
                  <a:pt x="79830" y="52722"/>
                </a:lnTo>
                <a:lnTo>
                  <a:pt x="44106" y="89675"/>
                </a:lnTo>
                <a:lnTo>
                  <a:pt x="17964" y="133784"/>
                </a:lnTo>
                <a:lnTo>
                  <a:pt x="2992" y="183530"/>
                </a:lnTo>
                <a:lnTo>
                  <a:pt x="0" y="219075"/>
                </a:lnTo>
                <a:lnTo>
                  <a:pt x="757" y="237047"/>
                </a:lnTo>
                <a:lnTo>
                  <a:pt x="11654" y="288334"/>
                </a:lnTo>
                <a:lnTo>
                  <a:pt x="34249" y="334491"/>
                </a:lnTo>
                <a:lnTo>
                  <a:pt x="66955" y="373999"/>
                </a:lnTo>
                <a:lnTo>
                  <a:pt x="108183" y="405336"/>
                </a:lnTo>
                <a:lnTo>
                  <a:pt x="156345" y="426985"/>
                </a:lnTo>
                <a:lnTo>
                  <a:pt x="209851" y="437424"/>
                </a:lnTo>
                <a:lnTo>
                  <a:pt x="228600" y="438150"/>
                </a:lnTo>
                <a:lnTo>
                  <a:pt x="247348" y="437424"/>
                </a:lnTo>
                <a:lnTo>
                  <a:pt x="300854" y="426985"/>
                </a:lnTo>
                <a:lnTo>
                  <a:pt x="349016" y="405336"/>
                </a:lnTo>
                <a:lnTo>
                  <a:pt x="390244" y="373999"/>
                </a:lnTo>
                <a:lnTo>
                  <a:pt x="422950" y="334491"/>
                </a:lnTo>
                <a:lnTo>
                  <a:pt x="445545" y="288334"/>
                </a:lnTo>
                <a:lnTo>
                  <a:pt x="456442" y="237047"/>
                </a:lnTo>
                <a:lnTo>
                  <a:pt x="457200" y="219075"/>
                </a:lnTo>
                <a:lnTo>
                  <a:pt x="456442" y="201102"/>
                </a:lnTo>
                <a:lnTo>
                  <a:pt x="445545" y="149815"/>
                </a:lnTo>
                <a:lnTo>
                  <a:pt x="422950" y="103658"/>
                </a:lnTo>
                <a:lnTo>
                  <a:pt x="390244" y="64150"/>
                </a:lnTo>
                <a:lnTo>
                  <a:pt x="349016" y="32813"/>
                </a:lnTo>
                <a:lnTo>
                  <a:pt x="300854" y="11164"/>
                </a:lnTo>
                <a:lnTo>
                  <a:pt x="247348" y="725"/>
                </a:lnTo>
                <a:lnTo>
                  <a:pt x="228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61950" y="5724525"/>
            <a:ext cx="457200" cy="447675"/>
          </a:xfrm>
          <a:custGeom>
            <a:avLst/>
            <a:gdLst/>
            <a:ahLst/>
            <a:cxnLst/>
            <a:rect l="l" t="t" r="r" b="b"/>
            <a:pathLst>
              <a:path w="457200" h="447675">
                <a:moveTo>
                  <a:pt x="228600" y="0"/>
                </a:moveTo>
                <a:lnTo>
                  <a:pt x="173665" y="6505"/>
                </a:lnTo>
                <a:lnTo>
                  <a:pt x="123545" y="24984"/>
                </a:lnTo>
                <a:lnTo>
                  <a:pt x="79830" y="53881"/>
                </a:lnTo>
                <a:lnTo>
                  <a:pt x="44106" y="91642"/>
                </a:lnTo>
                <a:lnTo>
                  <a:pt x="17964" y="136709"/>
                </a:lnTo>
                <a:lnTo>
                  <a:pt x="2992" y="187529"/>
                </a:lnTo>
                <a:lnTo>
                  <a:pt x="0" y="223837"/>
                </a:lnTo>
                <a:lnTo>
                  <a:pt x="757" y="242195"/>
                </a:lnTo>
                <a:lnTo>
                  <a:pt x="11654" y="294587"/>
                </a:lnTo>
                <a:lnTo>
                  <a:pt x="34249" y="341745"/>
                </a:lnTo>
                <a:lnTo>
                  <a:pt x="66955" y="382114"/>
                </a:lnTo>
                <a:lnTo>
                  <a:pt x="108183" y="414138"/>
                </a:lnTo>
                <a:lnTo>
                  <a:pt x="156345" y="436263"/>
                </a:lnTo>
                <a:lnTo>
                  <a:pt x="209851" y="446932"/>
                </a:lnTo>
                <a:lnTo>
                  <a:pt x="228600" y="447675"/>
                </a:lnTo>
                <a:lnTo>
                  <a:pt x="247348" y="446932"/>
                </a:lnTo>
                <a:lnTo>
                  <a:pt x="300854" y="436263"/>
                </a:lnTo>
                <a:lnTo>
                  <a:pt x="349016" y="414138"/>
                </a:lnTo>
                <a:lnTo>
                  <a:pt x="390244" y="382114"/>
                </a:lnTo>
                <a:lnTo>
                  <a:pt x="422950" y="341745"/>
                </a:lnTo>
                <a:lnTo>
                  <a:pt x="445545" y="294587"/>
                </a:lnTo>
                <a:lnTo>
                  <a:pt x="456442" y="242195"/>
                </a:lnTo>
                <a:lnTo>
                  <a:pt x="457200" y="223837"/>
                </a:lnTo>
                <a:lnTo>
                  <a:pt x="456442" y="205479"/>
                </a:lnTo>
                <a:lnTo>
                  <a:pt x="445545" y="153087"/>
                </a:lnTo>
                <a:lnTo>
                  <a:pt x="422950" y="105929"/>
                </a:lnTo>
                <a:lnTo>
                  <a:pt x="390244" y="65560"/>
                </a:lnTo>
                <a:lnTo>
                  <a:pt x="349016" y="33536"/>
                </a:lnTo>
                <a:lnTo>
                  <a:pt x="300854" y="11411"/>
                </a:lnTo>
                <a:lnTo>
                  <a:pt x="247348" y="742"/>
                </a:lnTo>
                <a:lnTo>
                  <a:pt x="228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26518" y="5283198"/>
            <a:ext cx="328295" cy="321310"/>
          </a:xfrm>
          <a:custGeom>
            <a:avLst/>
            <a:gdLst/>
            <a:ahLst/>
            <a:cxnLst/>
            <a:rect l="l" t="t" r="r" b="b"/>
            <a:pathLst>
              <a:path w="328295" h="321310">
                <a:moveTo>
                  <a:pt x="164127" y="0"/>
                </a:moveTo>
                <a:lnTo>
                  <a:pt x="120636" y="5681"/>
                </a:lnTo>
                <a:lnTo>
                  <a:pt x="81542" y="21721"/>
                </a:lnTo>
                <a:lnTo>
                  <a:pt x="48388" y="46613"/>
                </a:lnTo>
                <a:lnTo>
                  <a:pt x="22714" y="78852"/>
                </a:lnTo>
                <a:lnTo>
                  <a:pt x="6061" y="116931"/>
                </a:lnTo>
                <a:lnTo>
                  <a:pt x="46" y="157889"/>
                </a:lnTo>
                <a:lnTo>
                  <a:pt x="0" y="160000"/>
                </a:lnTo>
                <a:lnTo>
                  <a:pt x="630" y="174018"/>
                </a:lnTo>
                <a:lnTo>
                  <a:pt x="10087" y="215528"/>
                </a:lnTo>
                <a:lnTo>
                  <a:pt x="29570" y="252139"/>
                </a:lnTo>
                <a:lnTo>
                  <a:pt x="57555" y="282388"/>
                </a:lnTo>
                <a:lnTo>
                  <a:pt x="92515" y="304813"/>
                </a:lnTo>
                <a:lnTo>
                  <a:pt x="132924" y="317954"/>
                </a:lnTo>
                <a:lnTo>
                  <a:pt x="162137" y="320833"/>
                </a:lnTo>
                <a:lnTo>
                  <a:pt x="177246" y="320193"/>
                </a:lnTo>
                <a:lnTo>
                  <a:pt x="219937" y="311007"/>
                </a:lnTo>
                <a:lnTo>
                  <a:pt x="236575" y="303958"/>
                </a:lnTo>
                <a:lnTo>
                  <a:pt x="164127" y="303958"/>
                </a:lnTo>
                <a:lnTo>
                  <a:pt x="149320" y="303228"/>
                </a:lnTo>
                <a:lnTo>
                  <a:pt x="107653" y="292861"/>
                </a:lnTo>
                <a:lnTo>
                  <a:pt x="71644" y="271722"/>
                </a:lnTo>
                <a:lnTo>
                  <a:pt x="43265" y="241735"/>
                </a:lnTo>
                <a:lnTo>
                  <a:pt x="24483" y="204825"/>
                </a:lnTo>
                <a:lnTo>
                  <a:pt x="17285" y="163139"/>
                </a:lnTo>
                <a:lnTo>
                  <a:pt x="17247" y="154512"/>
                </a:lnTo>
                <a:lnTo>
                  <a:pt x="23295" y="146913"/>
                </a:lnTo>
                <a:lnTo>
                  <a:pt x="25023" y="144802"/>
                </a:lnTo>
                <a:lnTo>
                  <a:pt x="27615" y="143535"/>
                </a:lnTo>
                <a:lnTo>
                  <a:pt x="129135" y="143535"/>
                </a:lnTo>
                <a:lnTo>
                  <a:pt x="129135" y="141002"/>
                </a:lnTo>
                <a:lnTo>
                  <a:pt x="130863" y="139314"/>
                </a:lnTo>
                <a:lnTo>
                  <a:pt x="145551" y="139314"/>
                </a:lnTo>
                <a:lnTo>
                  <a:pt x="146847" y="138469"/>
                </a:lnTo>
                <a:lnTo>
                  <a:pt x="147711" y="137625"/>
                </a:lnTo>
                <a:lnTo>
                  <a:pt x="154623" y="127493"/>
                </a:lnTo>
                <a:lnTo>
                  <a:pt x="155055" y="125804"/>
                </a:lnTo>
                <a:lnTo>
                  <a:pt x="155055" y="113984"/>
                </a:lnTo>
                <a:lnTo>
                  <a:pt x="154623" y="113139"/>
                </a:lnTo>
                <a:lnTo>
                  <a:pt x="151583" y="100397"/>
                </a:lnTo>
                <a:lnTo>
                  <a:pt x="151167" y="98364"/>
                </a:lnTo>
                <a:lnTo>
                  <a:pt x="152031" y="96675"/>
                </a:lnTo>
                <a:lnTo>
                  <a:pt x="153759" y="95831"/>
                </a:lnTo>
                <a:lnTo>
                  <a:pt x="158079" y="94142"/>
                </a:lnTo>
                <a:lnTo>
                  <a:pt x="173930" y="94142"/>
                </a:lnTo>
                <a:lnTo>
                  <a:pt x="173199" y="89498"/>
                </a:lnTo>
                <a:lnTo>
                  <a:pt x="189182" y="72190"/>
                </a:lnTo>
                <a:lnTo>
                  <a:pt x="189614" y="70923"/>
                </a:lnTo>
                <a:lnTo>
                  <a:pt x="189614" y="65013"/>
                </a:lnTo>
                <a:lnTo>
                  <a:pt x="191342" y="63324"/>
                </a:lnTo>
                <a:lnTo>
                  <a:pt x="196526" y="63324"/>
                </a:lnTo>
                <a:lnTo>
                  <a:pt x="198254" y="61635"/>
                </a:lnTo>
                <a:lnTo>
                  <a:pt x="198254" y="56147"/>
                </a:lnTo>
                <a:lnTo>
                  <a:pt x="196958" y="54459"/>
                </a:lnTo>
                <a:lnTo>
                  <a:pt x="194798" y="54037"/>
                </a:lnTo>
                <a:lnTo>
                  <a:pt x="187022" y="52348"/>
                </a:lnTo>
                <a:lnTo>
                  <a:pt x="183998" y="51504"/>
                </a:lnTo>
                <a:lnTo>
                  <a:pt x="182702" y="48126"/>
                </a:lnTo>
                <a:lnTo>
                  <a:pt x="184430" y="45593"/>
                </a:lnTo>
                <a:lnTo>
                  <a:pt x="192206" y="35461"/>
                </a:lnTo>
                <a:lnTo>
                  <a:pt x="196094" y="33773"/>
                </a:lnTo>
                <a:lnTo>
                  <a:pt x="216830" y="33773"/>
                </a:lnTo>
                <a:lnTo>
                  <a:pt x="219854" y="31662"/>
                </a:lnTo>
                <a:lnTo>
                  <a:pt x="221150" y="28707"/>
                </a:lnTo>
                <a:lnTo>
                  <a:pt x="257489" y="28707"/>
                </a:lnTo>
                <a:lnTo>
                  <a:pt x="248796" y="23038"/>
                </a:lnTo>
                <a:lnTo>
                  <a:pt x="210348" y="6451"/>
                </a:lnTo>
                <a:lnTo>
                  <a:pt x="167473" y="32"/>
                </a:lnTo>
                <a:lnTo>
                  <a:pt x="164127" y="0"/>
                </a:lnTo>
                <a:close/>
              </a:path>
              <a:path w="328295" h="321310">
                <a:moveTo>
                  <a:pt x="257489" y="28707"/>
                </a:moveTo>
                <a:lnTo>
                  <a:pt x="221150" y="28707"/>
                </a:lnTo>
                <a:lnTo>
                  <a:pt x="233524" y="34488"/>
                </a:lnTo>
                <a:lnTo>
                  <a:pt x="245212" y="41302"/>
                </a:lnTo>
                <a:lnTo>
                  <a:pt x="275541" y="67314"/>
                </a:lnTo>
                <a:lnTo>
                  <a:pt x="297476" y="100397"/>
                </a:lnTo>
                <a:lnTo>
                  <a:pt x="309355" y="138891"/>
                </a:lnTo>
                <a:lnTo>
                  <a:pt x="310766" y="153245"/>
                </a:lnTo>
                <a:lnTo>
                  <a:pt x="310122" y="168047"/>
                </a:lnTo>
                <a:lnTo>
                  <a:pt x="300139" y="210830"/>
                </a:lnTo>
                <a:lnTo>
                  <a:pt x="279618" y="247286"/>
                </a:lnTo>
                <a:lnTo>
                  <a:pt x="250383" y="275914"/>
                </a:lnTo>
                <a:lnTo>
                  <a:pt x="214254" y="295216"/>
                </a:lnTo>
                <a:lnTo>
                  <a:pt x="173056" y="303693"/>
                </a:lnTo>
                <a:lnTo>
                  <a:pt x="164127" y="303958"/>
                </a:lnTo>
                <a:lnTo>
                  <a:pt x="236575" y="303958"/>
                </a:lnTo>
                <a:lnTo>
                  <a:pt x="279054" y="274765"/>
                </a:lnTo>
                <a:lnTo>
                  <a:pt x="304925" y="242870"/>
                </a:lnTo>
                <a:lnTo>
                  <a:pt x="321814" y="205168"/>
                </a:lnTo>
                <a:lnTo>
                  <a:pt x="328221" y="163799"/>
                </a:lnTo>
                <a:lnTo>
                  <a:pt x="328217" y="162111"/>
                </a:lnTo>
                <a:lnTo>
                  <a:pt x="322553" y="119843"/>
                </a:lnTo>
                <a:lnTo>
                  <a:pt x="306402" y="81130"/>
                </a:lnTo>
                <a:lnTo>
                  <a:pt x="281316" y="48396"/>
                </a:lnTo>
                <a:lnTo>
                  <a:pt x="260369" y="30585"/>
                </a:lnTo>
                <a:lnTo>
                  <a:pt x="257489" y="28707"/>
                </a:lnTo>
                <a:close/>
              </a:path>
              <a:path w="328295" h="321310">
                <a:moveTo>
                  <a:pt x="129135" y="143535"/>
                </a:moveTo>
                <a:lnTo>
                  <a:pt x="46623" y="143535"/>
                </a:lnTo>
                <a:lnTo>
                  <a:pt x="47919" y="144380"/>
                </a:lnTo>
                <a:lnTo>
                  <a:pt x="64767" y="177308"/>
                </a:lnTo>
                <a:lnTo>
                  <a:pt x="65631" y="178153"/>
                </a:lnTo>
                <a:lnTo>
                  <a:pt x="70815" y="181530"/>
                </a:lnTo>
                <a:lnTo>
                  <a:pt x="73839" y="183219"/>
                </a:lnTo>
                <a:lnTo>
                  <a:pt x="77727" y="181530"/>
                </a:lnTo>
                <a:lnTo>
                  <a:pt x="77727" y="162110"/>
                </a:lnTo>
                <a:lnTo>
                  <a:pt x="78591" y="160000"/>
                </a:lnTo>
                <a:lnTo>
                  <a:pt x="93279" y="145646"/>
                </a:lnTo>
                <a:lnTo>
                  <a:pt x="129135" y="145646"/>
                </a:lnTo>
                <a:lnTo>
                  <a:pt x="129135" y="143535"/>
                </a:lnTo>
                <a:close/>
              </a:path>
              <a:path w="328295" h="321310">
                <a:moveTo>
                  <a:pt x="129135" y="145646"/>
                </a:moveTo>
                <a:lnTo>
                  <a:pt x="96303" y="145646"/>
                </a:lnTo>
                <a:lnTo>
                  <a:pt x="98031" y="147757"/>
                </a:lnTo>
                <a:lnTo>
                  <a:pt x="110991" y="163799"/>
                </a:lnTo>
                <a:lnTo>
                  <a:pt x="111855" y="164643"/>
                </a:lnTo>
                <a:lnTo>
                  <a:pt x="113151" y="165488"/>
                </a:lnTo>
                <a:lnTo>
                  <a:pt x="119631" y="165488"/>
                </a:lnTo>
                <a:lnTo>
                  <a:pt x="121791" y="166332"/>
                </a:lnTo>
                <a:lnTo>
                  <a:pt x="128703" y="173087"/>
                </a:lnTo>
                <a:lnTo>
                  <a:pt x="130863" y="173931"/>
                </a:lnTo>
                <a:lnTo>
                  <a:pt x="136479" y="173931"/>
                </a:lnTo>
                <a:lnTo>
                  <a:pt x="138207" y="172242"/>
                </a:lnTo>
                <a:lnTo>
                  <a:pt x="138207" y="157889"/>
                </a:lnTo>
                <a:lnTo>
                  <a:pt x="137343" y="156622"/>
                </a:lnTo>
                <a:lnTo>
                  <a:pt x="135615" y="155778"/>
                </a:lnTo>
                <a:lnTo>
                  <a:pt x="131727" y="154089"/>
                </a:lnTo>
                <a:lnTo>
                  <a:pt x="130431" y="153245"/>
                </a:lnTo>
                <a:lnTo>
                  <a:pt x="129135" y="151979"/>
                </a:lnTo>
                <a:lnTo>
                  <a:pt x="129135" y="145646"/>
                </a:lnTo>
                <a:close/>
              </a:path>
              <a:path w="328295" h="321310">
                <a:moveTo>
                  <a:pt x="173930" y="94142"/>
                </a:moveTo>
                <a:lnTo>
                  <a:pt x="158079" y="94142"/>
                </a:lnTo>
                <a:lnTo>
                  <a:pt x="160239" y="94564"/>
                </a:lnTo>
                <a:lnTo>
                  <a:pt x="161535" y="96253"/>
                </a:lnTo>
                <a:lnTo>
                  <a:pt x="165423" y="104274"/>
                </a:lnTo>
                <a:lnTo>
                  <a:pt x="168015" y="105963"/>
                </a:lnTo>
                <a:lnTo>
                  <a:pt x="168879" y="106385"/>
                </a:lnTo>
                <a:lnTo>
                  <a:pt x="171471" y="106807"/>
                </a:lnTo>
                <a:lnTo>
                  <a:pt x="174926" y="103430"/>
                </a:lnTo>
                <a:lnTo>
                  <a:pt x="174063" y="94986"/>
                </a:lnTo>
                <a:lnTo>
                  <a:pt x="173930" y="94142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9845" y="5498501"/>
            <a:ext cx="88900" cy="59690"/>
          </a:xfrm>
          <a:custGeom>
            <a:avLst/>
            <a:gdLst/>
            <a:ahLst/>
            <a:cxnLst/>
            <a:rect l="l" t="t" r="r" b="b"/>
            <a:pathLst>
              <a:path w="88900" h="59689">
                <a:moveTo>
                  <a:pt x="43199" y="0"/>
                </a:moveTo>
                <a:lnTo>
                  <a:pt x="38879" y="0"/>
                </a:lnTo>
                <a:lnTo>
                  <a:pt x="37151" y="2955"/>
                </a:lnTo>
                <a:lnTo>
                  <a:pt x="33695" y="6754"/>
                </a:lnTo>
                <a:lnTo>
                  <a:pt x="32831" y="7598"/>
                </a:lnTo>
                <a:lnTo>
                  <a:pt x="31535" y="8021"/>
                </a:lnTo>
                <a:lnTo>
                  <a:pt x="25487" y="8021"/>
                </a:lnTo>
                <a:lnTo>
                  <a:pt x="23327" y="8865"/>
                </a:lnTo>
                <a:lnTo>
                  <a:pt x="21599" y="10554"/>
                </a:lnTo>
                <a:lnTo>
                  <a:pt x="4319" y="24063"/>
                </a:lnTo>
                <a:lnTo>
                  <a:pt x="863" y="27018"/>
                </a:lnTo>
                <a:lnTo>
                  <a:pt x="0" y="32084"/>
                </a:lnTo>
                <a:lnTo>
                  <a:pt x="2591" y="35461"/>
                </a:lnTo>
                <a:lnTo>
                  <a:pt x="13823" y="53614"/>
                </a:lnTo>
                <a:lnTo>
                  <a:pt x="16847" y="58258"/>
                </a:lnTo>
                <a:lnTo>
                  <a:pt x="23327" y="59102"/>
                </a:lnTo>
                <a:lnTo>
                  <a:pt x="38447" y="44327"/>
                </a:lnTo>
                <a:lnTo>
                  <a:pt x="43631" y="43905"/>
                </a:lnTo>
                <a:lnTo>
                  <a:pt x="85535" y="43905"/>
                </a:lnTo>
                <a:lnTo>
                  <a:pt x="87263" y="43060"/>
                </a:lnTo>
                <a:lnTo>
                  <a:pt x="88559" y="40949"/>
                </a:lnTo>
                <a:lnTo>
                  <a:pt x="87695" y="38839"/>
                </a:lnTo>
                <a:lnTo>
                  <a:pt x="84671" y="31240"/>
                </a:lnTo>
                <a:lnTo>
                  <a:pt x="84239" y="30395"/>
                </a:lnTo>
                <a:lnTo>
                  <a:pt x="83807" y="29129"/>
                </a:lnTo>
                <a:lnTo>
                  <a:pt x="82943" y="28284"/>
                </a:lnTo>
                <a:lnTo>
                  <a:pt x="72377" y="12664"/>
                </a:lnTo>
                <a:lnTo>
                  <a:pt x="50543" y="12664"/>
                </a:lnTo>
                <a:lnTo>
                  <a:pt x="49247" y="11820"/>
                </a:lnTo>
                <a:lnTo>
                  <a:pt x="48383" y="10131"/>
                </a:lnTo>
                <a:lnTo>
                  <a:pt x="44927" y="2955"/>
                </a:lnTo>
                <a:lnTo>
                  <a:pt x="43199" y="0"/>
                </a:lnTo>
                <a:close/>
              </a:path>
              <a:path w="88900" h="59689">
                <a:moveTo>
                  <a:pt x="85535" y="43905"/>
                </a:moveTo>
                <a:lnTo>
                  <a:pt x="43631" y="43905"/>
                </a:lnTo>
                <a:lnTo>
                  <a:pt x="47087" y="46860"/>
                </a:lnTo>
                <a:lnTo>
                  <a:pt x="61343" y="58258"/>
                </a:lnTo>
                <a:lnTo>
                  <a:pt x="63071" y="59102"/>
                </a:lnTo>
                <a:lnTo>
                  <a:pt x="78191" y="59102"/>
                </a:lnTo>
                <a:lnTo>
                  <a:pt x="79919" y="57414"/>
                </a:lnTo>
                <a:lnTo>
                  <a:pt x="79919" y="47282"/>
                </a:lnTo>
                <a:lnTo>
                  <a:pt x="80783" y="46015"/>
                </a:lnTo>
                <a:lnTo>
                  <a:pt x="82511" y="45171"/>
                </a:lnTo>
                <a:lnTo>
                  <a:pt x="85535" y="43905"/>
                </a:lnTo>
                <a:close/>
              </a:path>
              <a:path w="88900" h="59689">
                <a:moveTo>
                  <a:pt x="63935" y="0"/>
                </a:moveTo>
                <a:lnTo>
                  <a:pt x="58319" y="1266"/>
                </a:lnTo>
                <a:lnTo>
                  <a:pt x="58319" y="10976"/>
                </a:lnTo>
                <a:lnTo>
                  <a:pt x="56591" y="12664"/>
                </a:lnTo>
                <a:lnTo>
                  <a:pt x="72377" y="12664"/>
                </a:lnTo>
                <a:lnTo>
                  <a:pt x="66095" y="3377"/>
                </a:lnTo>
                <a:lnTo>
                  <a:pt x="63935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16565" y="5468950"/>
            <a:ext cx="34925" cy="20320"/>
          </a:xfrm>
          <a:custGeom>
            <a:avLst/>
            <a:gdLst/>
            <a:ahLst/>
            <a:cxnLst/>
            <a:rect l="l" t="t" r="r" b="b"/>
            <a:pathLst>
              <a:path w="34925" h="20320">
                <a:moveTo>
                  <a:pt x="13391" y="0"/>
                </a:moveTo>
                <a:lnTo>
                  <a:pt x="0" y="0"/>
                </a:lnTo>
                <a:lnTo>
                  <a:pt x="0" y="4221"/>
                </a:lnTo>
                <a:lnTo>
                  <a:pt x="10799" y="18153"/>
                </a:lnTo>
                <a:lnTo>
                  <a:pt x="12095" y="19841"/>
                </a:lnTo>
                <a:lnTo>
                  <a:pt x="14255" y="20263"/>
                </a:lnTo>
                <a:lnTo>
                  <a:pt x="15983" y="19419"/>
                </a:lnTo>
                <a:lnTo>
                  <a:pt x="21599" y="16886"/>
                </a:lnTo>
                <a:lnTo>
                  <a:pt x="34559" y="16886"/>
                </a:lnTo>
                <a:lnTo>
                  <a:pt x="34559" y="13931"/>
                </a:lnTo>
                <a:lnTo>
                  <a:pt x="33695" y="12664"/>
                </a:lnTo>
                <a:lnTo>
                  <a:pt x="32399" y="11820"/>
                </a:lnTo>
                <a:lnTo>
                  <a:pt x="13823" y="844"/>
                </a:lnTo>
                <a:lnTo>
                  <a:pt x="13391" y="0"/>
                </a:lnTo>
                <a:close/>
              </a:path>
              <a:path w="34925" h="20320">
                <a:moveTo>
                  <a:pt x="34559" y="16886"/>
                </a:moveTo>
                <a:lnTo>
                  <a:pt x="21599" y="16886"/>
                </a:lnTo>
                <a:lnTo>
                  <a:pt x="28943" y="19419"/>
                </a:lnTo>
                <a:lnTo>
                  <a:pt x="31535" y="20263"/>
                </a:lnTo>
                <a:lnTo>
                  <a:pt x="34559" y="18153"/>
                </a:lnTo>
                <a:lnTo>
                  <a:pt x="34559" y="16886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67749" y="546177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2959" y="0"/>
                </a:moveTo>
                <a:lnTo>
                  <a:pt x="2591" y="7598"/>
                </a:lnTo>
                <a:lnTo>
                  <a:pt x="0" y="9287"/>
                </a:lnTo>
                <a:lnTo>
                  <a:pt x="431" y="13509"/>
                </a:lnTo>
                <a:lnTo>
                  <a:pt x="3455" y="14775"/>
                </a:lnTo>
                <a:lnTo>
                  <a:pt x="9503" y="17730"/>
                </a:lnTo>
                <a:lnTo>
                  <a:pt x="12095" y="18575"/>
                </a:lnTo>
                <a:lnTo>
                  <a:pt x="14687" y="17308"/>
                </a:lnTo>
                <a:lnTo>
                  <a:pt x="15551" y="14775"/>
                </a:lnTo>
                <a:lnTo>
                  <a:pt x="18143" y="5488"/>
                </a:lnTo>
                <a:lnTo>
                  <a:pt x="18575" y="4221"/>
                </a:lnTo>
                <a:lnTo>
                  <a:pt x="18143" y="2532"/>
                </a:lnTo>
                <a:lnTo>
                  <a:pt x="16847" y="1688"/>
                </a:lnTo>
                <a:lnTo>
                  <a:pt x="15551" y="422"/>
                </a:lnTo>
                <a:lnTo>
                  <a:pt x="129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34485" y="5465572"/>
            <a:ext cx="43815" cy="28575"/>
          </a:xfrm>
          <a:custGeom>
            <a:avLst/>
            <a:gdLst/>
            <a:ahLst/>
            <a:cxnLst/>
            <a:rect l="l" t="t" r="r" b="b"/>
            <a:pathLst>
              <a:path w="43815" h="28575">
                <a:moveTo>
                  <a:pt x="5615" y="0"/>
                </a:moveTo>
                <a:lnTo>
                  <a:pt x="3455" y="422"/>
                </a:lnTo>
                <a:lnTo>
                  <a:pt x="1727" y="1688"/>
                </a:lnTo>
                <a:lnTo>
                  <a:pt x="0" y="3377"/>
                </a:lnTo>
                <a:lnTo>
                  <a:pt x="25487" y="24063"/>
                </a:lnTo>
                <a:lnTo>
                  <a:pt x="25919" y="24485"/>
                </a:lnTo>
                <a:lnTo>
                  <a:pt x="26351" y="24485"/>
                </a:lnTo>
                <a:lnTo>
                  <a:pt x="26783" y="24907"/>
                </a:lnTo>
                <a:lnTo>
                  <a:pt x="36287" y="27862"/>
                </a:lnTo>
                <a:lnTo>
                  <a:pt x="38015" y="28284"/>
                </a:lnTo>
                <a:lnTo>
                  <a:pt x="39743" y="27862"/>
                </a:lnTo>
                <a:lnTo>
                  <a:pt x="43199" y="24485"/>
                </a:lnTo>
                <a:lnTo>
                  <a:pt x="27585" y="17317"/>
                </a:lnTo>
                <a:lnTo>
                  <a:pt x="14925" y="8135"/>
                </a:lnTo>
                <a:lnTo>
                  <a:pt x="7942" y="1863"/>
                </a:lnTo>
                <a:lnTo>
                  <a:pt x="7343" y="1266"/>
                </a:lnTo>
                <a:lnTo>
                  <a:pt x="5615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98421" y="5371008"/>
            <a:ext cx="27305" cy="31750"/>
          </a:xfrm>
          <a:custGeom>
            <a:avLst/>
            <a:gdLst/>
            <a:ahLst/>
            <a:cxnLst/>
            <a:rect l="l" t="t" r="r" b="b"/>
            <a:pathLst>
              <a:path w="27304" h="31750">
                <a:moveTo>
                  <a:pt x="26351" y="0"/>
                </a:moveTo>
                <a:lnTo>
                  <a:pt x="22895" y="0"/>
                </a:lnTo>
                <a:lnTo>
                  <a:pt x="22463" y="844"/>
                </a:lnTo>
                <a:lnTo>
                  <a:pt x="19574" y="9340"/>
                </a:lnTo>
                <a:lnTo>
                  <a:pt x="11216" y="18839"/>
                </a:lnTo>
                <a:lnTo>
                  <a:pt x="0" y="27018"/>
                </a:lnTo>
                <a:lnTo>
                  <a:pt x="3455" y="31240"/>
                </a:lnTo>
                <a:lnTo>
                  <a:pt x="5183" y="30395"/>
                </a:lnTo>
                <a:lnTo>
                  <a:pt x="15952" y="22894"/>
                </a:lnTo>
                <a:lnTo>
                  <a:pt x="24415" y="14141"/>
                </a:lnTo>
                <a:lnTo>
                  <a:pt x="27275" y="3612"/>
                </a:lnTo>
                <a:lnTo>
                  <a:pt x="26351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81230" y="480321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4628" y="0"/>
                </a:moveTo>
                <a:lnTo>
                  <a:pt x="4216" y="0"/>
                </a:lnTo>
                <a:lnTo>
                  <a:pt x="0" y="4134"/>
                </a:lnTo>
                <a:lnTo>
                  <a:pt x="0" y="14322"/>
                </a:lnTo>
                <a:lnTo>
                  <a:pt x="4216" y="18457"/>
                </a:lnTo>
                <a:lnTo>
                  <a:pt x="14628" y="18457"/>
                </a:lnTo>
                <a:lnTo>
                  <a:pt x="18850" y="14322"/>
                </a:lnTo>
                <a:lnTo>
                  <a:pt x="18850" y="4134"/>
                </a:lnTo>
                <a:lnTo>
                  <a:pt x="14628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81230" y="498778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4628" y="0"/>
                </a:moveTo>
                <a:lnTo>
                  <a:pt x="4216" y="0"/>
                </a:lnTo>
                <a:lnTo>
                  <a:pt x="0" y="4134"/>
                </a:lnTo>
                <a:lnTo>
                  <a:pt x="0" y="14322"/>
                </a:lnTo>
                <a:lnTo>
                  <a:pt x="4216" y="18457"/>
                </a:lnTo>
                <a:lnTo>
                  <a:pt x="14628" y="18457"/>
                </a:lnTo>
                <a:lnTo>
                  <a:pt x="18850" y="14322"/>
                </a:lnTo>
                <a:lnTo>
                  <a:pt x="18850" y="4134"/>
                </a:lnTo>
                <a:lnTo>
                  <a:pt x="14628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75484" y="489088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4628" y="0"/>
                </a:moveTo>
                <a:lnTo>
                  <a:pt x="4216" y="0"/>
                </a:lnTo>
                <a:lnTo>
                  <a:pt x="0" y="4134"/>
                </a:lnTo>
                <a:lnTo>
                  <a:pt x="0" y="14322"/>
                </a:lnTo>
                <a:lnTo>
                  <a:pt x="4216" y="18457"/>
                </a:lnTo>
                <a:lnTo>
                  <a:pt x="14628" y="18457"/>
                </a:lnTo>
                <a:lnTo>
                  <a:pt x="18850" y="14322"/>
                </a:lnTo>
                <a:lnTo>
                  <a:pt x="18850" y="4134"/>
                </a:lnTo>
                <a:lnTo>
                  <a:pt x="14628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86975" y="489088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4628" y="0"/>
                </a:moveTo>
                <a:lnTo>
                  <a:pt x="4216" y="0"/>
                </a:lnTo>
                <a:lnTo>
                  <a:pt x="0" y="4134"/>
                </a:lnTo>
                <a:lnTo>
                  <a:pt x="0" y="14322"/>
                </a:lnTo>
                <a:lnTo>
                  <a:pt x="4216" y="18457"/>
                </a:lnTo>
                <a:lnTo>
                  <a:pt x="14628" y="18457"/>
                </a:lnTo>
                <a:lnTo>
                  <a:pt x="18850" y="14322"/>
                </a:lnTo>
                <a:lnTo>
                  <a:pt x="18850" y="4134"/>
                </a:lnTo>
                <a:lnTo>
                  <a:pt x="14628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1230" y="4835513"/>
            <a:ext cx="62865" cy="116839"/>
          </a:xfrm>
          <a:custGeom>
            <a:avLst/>
            <a:gdLst/>
            <a:ahLst/>
            <a:cxnLst/>
            <a:rect l="l" t="t" r="r" b="b"/>
            <a:pathLst>
              <a:path w="62865" h="116839">
                <a:moveTo>
                  <a:pt x="18850" y="0"/>
                </a:moveTo>
                <a:lnTo>
                  <a:pt x="0" y="0"/>
                </a:lnTo>
                <a:lnTo>
                  <a:pt x="0" y="66907"/>
                </a:lnTo>
                <a:lnTo>
                  <a:pt x="942" y="69214"/>
                </a:lnTo>
                <a:lnTo>
                  <a:pt x="49483" y="116741"/>
                </a:lnTo>
                <a:lnTo>
                  <a:pt x="62679" y="103821"/>
                </a:lnTo>
                <a:lnTo>
                  <a:pt x="18850" y="60908"/>
                </a:lnTo>
                <a:lnTo>
                  <a:pt x="1885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31690" y="4701699"/>
            <a:ext cx="318770" cy="360045"/>
          </a:xfrm>
          <a:custGeom>
            <a:avLst/>
            <a:gdLst/>
            <a:ahLst/>
            <a:cxnLst/>
            <a:rect l="l" t="t" r="r" b="b"/>
            <a:pathLst>
              <a:path w="318770" h="360045">
                <a:moveTo>
                  <a:pt x="173103" y="27685"/>
                </a:moveTo>
                <a:lnTo>
                  <a:pt x="144827" y="27685"/>
                </a:lnTo>
                <a:lnTo>
                  <a:pt x="144827" y="46604"/>
                </a:lnTo>
                <a:lnTo>
                  <a:pt x="130666" y="48447"/>
                </a:lnTo>
                <a:lnTo>
                  <a:pt x="90892" y="60827"/>
                </a:lnTo>
                <a:lnTo>
                  <a:pt x="56372" y="82381"/>
                </a:lnTo>
                <a:lnTo>
                  <a:pt x="28632" y="111690"/>
                </a:lnTo>
                <a:lnTo>
                  <a:pt x="9203" y="147333"/>
                </a:lnTo>
                <a:lnTo>
                  <a:pt x="265" y="188283"/>
                </a:lnTo>
                <a:lnTo>
                  <a:pt x="0" y="202346"/>
                </a:lnTo>
                <a:lnTo>
                  <a:pt x="793" y="216065"/>
                </a:lnTo>
                <a:lnTo>
                  <a:pt x="9194" y="254772"/>
                </a:lnTo>
                <a:lnTo>
                  <a:pt x="33221" y="299213"/>
                </a:lnTo>
                <a:lnTo>
                  <a:pt x="69969" y="333186"/>
                </a:lnTo>
                <a:lnTo>
                  <a:pt x="104611" y="350303"/>
                </a:lnTo>
                <a:lnTo>
                  <a:pt x="142050" y="358600"/>
                </a:lnTo>
                <a:lnTo>
                  <a:pt x="154547" y="359432"/>
                </a:lnTo>
                <a:lnTo>
                  <a:pt x="166968" y="359325"/>
                </a:lnTo>
                <a:lnTo>
                  <a:pt x="214900" y="349869"/>
                </a:lnTo>
                <a:lnTo>
                  <a:pt x="249825" y="332228"/>
                </a:lnTo>
                <a:lnTo>
                  <a:pt x="158965" y="332228"/>
                </a:lnTo>
                <a:lnTo>
                  <a:pt x="144110" y="331424"/>
                </a:lnTo>
                <a:lnTo>
                  <a:pt x="102825" y="320047"/>
                </a:lnTo>
                <a:lnTo>
                  <a:pt x="68296" y="297020"/>
                </a:lnTo>
                <a:lnTo>
                  <a:pt x="42882" y="264652"/>
                </a:lnTo>
                <a:lnTo>
                  <a:pt x="28941" y="225253"/>
                </a:lnTo>
                <a:lnTo>
                  <a:pt x="27251" y="210957"/>
                </a:lnTo>
                <a:lnTo>
                  <a:pt x="27978" y="195366"/>
                </a:lnTo>
                <a:lnTo>
                  <a:pt x="38825" y="152715"/>
                </a:lnTo>
                <a:lnTo>
                  <a:pt x="60991" y="117591"/>
                </a:lnTo>
                <a:lnTo>
                  <a:pt x="92313" y="91715"/>
                </a:lnTo>
                <a:lnTo>
                  <a:pt x="130630" y="76814"/>
                </a:lnTo>
                <a:lnTo>
                  <a:pt x="144583" y="74584"/>
                </a:lnTo>
                <a:lnTo>
                  <a:pt x="286679" y="74584"/>
                </a:lnTo>
                <a:lnTo>
                  <a:pt x="288251" y="72905"/>
                </a:lnTo>
                <a:lnTo>
                  <a:pt x="248507" y="72905"/>
                </a:lnTo>
                <a:lnTo>
                  <a:pt x="237452" y="66277"/>
                </a:lnTo>
                <a:lnTo>
                  <a:pt x="225953" y="60536"/>
                </a:lnTo>
                <a:lnTo>
                  <a:pt x="214065" y="55728"/>
                </a:lnTo>
                <a:lnTo>
                  <a:pt x="201846" y="51899"/>
                </a:lnTo>
                <a:lnTo>
                  <a:pt x="189354" y="49092"/>
                </a:lnTo>
                <a:lnTo>
                  <a:pt x="176644" y="47352"/>
                </a:lnTo>
                <a:lnTo>
                  <a:pt x="173103" y="27685"/>
                </a:lnTo>
                <a:close/>
              </a:path>
              <a:path w="318770" h="360045">
                <a:moveTo>
                  <a:pt x="286679" y="74584"/>
                </a:moveTo>
                <a:lnTo>
                  <a:pt x="144583" y="74584"/>
                </a:lnTo>
                <a:lnTo>
                  <a:pt x="161234" y="75163"/>
                </a:lnTo>
                <a:lnTo>
                  <a:pt x="177116" y="77145"/>
                </a:lnTo>
                <a:lnTo>
                  <a:pt x="219639" y="90780"/>
                </a:lnTo>
                <a:lnTo>
                  <a:pt x="253434" y="114412"/>
                </a:lnTo>
                <a:lnTo>
                  <a:pt x="277158" y="146067"/>
                </a:lnTo>
                <a:lnTo>
                  <a:pt x="289464" y="183772"/>
                </a:lnTo>
                <a:lnTo>
                  <a:pt x="290797" y="197344"/>
                </a:lnTo>
                <a:lnTo>
                  <a:pt x="290034" y="212648"/>
                </a:lnTo>
                <a:lnTo>
                  <a:pt x="278948" y="254685"/>
                </a:lnTo>
                <a:lnTo>
                  <a:pt x="256388" y="289440"/>
                </a:lnTo>
                <a:lnTo>
                  <a:pt x="224567" y="315032"/>
                </a:lnTo>
                <a:lnTo>
                  <a:pt x="185701" y="329580"/>
                </a:lnTo>
                <a:lnTo>
                  <a:pt x="158965" y="332228"/>
                </a:lnTo>
                <a:lnTo>
                  <a:pt x="249825" y="332228"/>
                </a:lnTo>
                <a:lnTo>
                  <a:pt x="284289" y="301226"/>
                </a:lnTo>
                <a:lnTo>
                  <a:pt x="304479" y="267997"/>
                </a:lnTo>
                <a:lnTo>
                  <a:pt x="317801" y="220101"/>
                </a:lnTo>
                <a:lnTo>
                  <a:pt x="318738" y="208083"/>
                </a:lnTo>
                <a:lnTo>
                  <a:pt x="318686" y="195366"/>
                </a:lnTo>
                <a:lnTo>
                  <a:pt x="309727" y="149942"/>
                </a:lnTo>
                <a:lnTo>
                  <a:pt x="286864" y="108418"/>
                </a:lnTo>
                <a:lnTo>
                  <a:pt x="270657" y="90440"/>
                </a:lnTo>
                <a:lnTo>
                  <a:pt x="284795" y="76597"/>
                </a:lnTo>
                <a:lnTo>
                  <a:pt x="286679" y="74584"/>
                </a:lnTo>
                <a:close/>
              </a:path>
              <a:path w="318770" h="360045">
                <a:moveTo>
                  <a:pt x="270185" y="51680"/>
                </a:moveTo>
                <a:lnTo>
                  <a:pt x="264530" y="56755"/>
                </a:lnTo>
                <a:lnTo>
                  <a:pt x="248507" y="72905"/>
                </a:lnTo>
                <a:lnTo>
                  <a:pt x="288251" y="72905"/>
                </a:lnTo>
                <a:lnTo>
                  <a:pt x="289979" y="71060"/>
                </a:lnTo>
                <a:lnTo>
                  <a:pt x="289979" y="62754"/>
                </a:lnTo>
                <a:lnTo>
                  <a:pt x="279140" y="52141"/>
                </a:lnTo>
                <a:lnTo>
                  <a:pt x="270185" y="51680"/>
                </a:lnTo>
                <a:close/>
              </a:path>
              <a:path w="318770" h="360045">
                <a:moveTo>
                  <a:pt x="215518" y="0"/>
                </a:moveTo>
                <a:lnTo>
                  <a:pt x="102412" y="0"/>
                </a:lnTo>
                <a:lnTo>
                  <a:pt x="102412" y="27685"/>
                </a:lnTo>
                <a:lnTo>
                  <a:pt x="215518" y="27685"/>
                </a:lnTo>
                <a:lnTo>
                  <a:pt x="215518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49009" y="5841663"/>
            <a:ext cx="76835" cy="76200"/>
          </a:xfrm>
          <a:custGeom>
            <a:avLst/>
            <a:gdLst/>
            <a:ahLst/>
            <a:cxnLst/>
            <a:rect l="l" t="t" r="r" b="b"/>
            <a:pathLst>
              <a:path w="76834" h="76200">
                <a:moveTo>
                  <a:pt x="26951" y="0"/>
                </a:moveTo>
                <a:lnTo>
                  <a:pt x="15846" y="5775"/>
                </a:lnTo>
                <a:lnTo>
                  <a:pt x="7158" y="15481"/>
                </a:lnTo>
                <a:lnTo>
                  <a:pt x="1628" y="28860"/>
                </a:lnTo>
                <a:lnTo>
                  <a:pt x="0" y="45656"/>
                </a:lnTo>
                <a:lnTo>
                  <a:pt x="5136" y="57758"/>
                </a:lnTo>
                <a:lnTo>
                  <a:pt x="14324" y="67374"/>
                </a:lnTo>
                <a:lnTo>
                  <a:pt x="27044" y="73674"/>
                </a:lnTo>
                <a:lnTo>
                  <a:pt x="42780" y="75830"/>
                </a:lnTo>
                <a:lnTo>
                  <a:pt x="56200" y="71590"/>
                </a:lnTo>
                <a:lnTo>
                  <a:pt x="67007" y="63088"/>
                </a:lnTo>
                <a:lnTo>
                  <a:pt x="74214" y="51313"/>
                </a:lnTo>
                <a:lnTo>
                  <a:pt x="76836" y="37249"/>
                </a:lnTo>
                <a:lnTo>
                  <a:pt x="76828" y="36490"/>
                </a:lnTo>
                <a:lnTo>
                  <a:pt x="44423" y="1149"/>
                </a:lnTo>
                <a:lnTo>
                  <a:pt x="26951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56368" y="5841663"/>
            <a:ext cx="76835" cy="76200"/>
          </a:xfrm>
          <a:custGeom>
            <a:avLst/>
            <a:gdLst/>
            <a:ahLst/>
            <a:cxnLst/>
            <a:rect l="l" t="t" r="r" b="b"/>
            <a:pathLst>
              <a:path w="76834" h="76200">
                <a:moveTo>
                  <a:pt x="26951" y="0"/>
                </a:moveTo>
                <a:lnTo>
                  <a:pt x="15846" y="5775"/>
                </a:lnTo>
                <a:lnTo>
                  <a:pt x="7158" y="15481"/>
                </a:lnTo>
                <a:lnTo>
                  <a:pt x="1628" y="28860"/>
                </a:lnTo>
                <a:lnTo>
                  <a:pt x="0" y="45656"/>
                </a:lnTo>
                <a:lnTo>
                  <a:pt x="5136" y="57758"/>
                </a:lnTo>
                <a:lnTo>
                  <a:pt x="14324" y="67374"/>
                </a:lnTo>
                <a:lnTo>
                  <a:pt x="27044" y="73674"/>
                </a:lnTo>
                <a:lnTo>
                  <a:pt x="42780" y="75830"/>
                </a:lnTo>
                <a:lnTo>
                  <a:pt x="56200" y="71590"/>
                </a:lnTo>
                <a:lnTo>
                  <a:pt x="67007" y="63088"/>
                </a:lnTo>
                <a:lnTo>
                  <a:pt x="74214" y="51313"/>
                </a:lnTo>
                <a:lnTo>
                  <a:pt x="76836" y="37249"/>
                </a:lnTo>
                <a:lnTo>
                  <a:pt x="76828" y="36490"/>
                </a:lnTo>
                <a:lnTo>
                  <a:pt x="44423" y="1149"/>
                </a:lnTo>
                <a:lnTo>
                  <a:pt x="26951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12885" y="5989308"/>
            <a:ext cx="155575" cy="77470"/>
          </a:xfrm>
          <a:custGeom>
            <a:avLst/>
            <a:gdLst/>
            <a:ahLst/>
            <a:cxnLst/>
            <a:rect l="l" t="t" r="r" b="b"/>
            <a:pathLst>
              <a:path w="155575" h="77470">
                <a:moveTo>
                  <a:pt x="88046" y="0"/>
                </a:moveTo>
                <a:lnTo>
                  <a:pt x="49155" y="3462"/>
                </a:lnTo>
                <a:lnTo>
                  <a:pt x="13477" y="18888"/>
                </a:lnTo>
                <a:lnTo>
                  <a:pt x="0" y="32156"/>
                </a:lnTo>
                <a:lnTo>
                  <a:pt x="0" y="77082"/>
                </a:lnTo>
                <a:lnTo>
                  <a:pt x="155519" y="77082"/>
                </a:lnTo>
                <a:lnTo>
                  <a:pt x="155519" y="32156"/>
                </a:lnTo>
                <a:lnTo>
                  <a:pt x="152927" y="26109"/>
                </a:lnTo>
                <a:lnTo>
                  <a:pt x="147743" y="22653"/>
                </a:lnTo>
                <a:lnTo>
                  <a:pt x="137517" y="15545"/>
                </a:lnTo>
                <a:lnTo>
                  <a:pt x="125975" y="9852"/>
                </a:lnTo>
                <a:lnTo>
                  <a:pt x="113685" y="5571"/>
                </a:lnTo>
                <a:lnTo>
                  <a:pt x="100336" y="2205"/>
                </a:lnTo>
                <a:lnTo>
                  <a:pt x="88046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52688" y="5902140"/>
            <a:ext cx="76835" cy="76200"/>
          </a:xfrm>
          <a:custGeom>
            <a:avLst/>
            <a:gdLst/>
            <a:ahLst/>
            <a:cxnLst/>
            <a:rect l="l" t="t" r="r" b="b"/>
            <a:pathLst>
              <a:path w="76834" h="76200">
                <a:moveTo>
                  <a:pt x="26951" y="0"/>
                </a:moveTo>
                <a:lnTo>
                  <a:pt x="15846" y="5775"/>
                </a:lnTo>
                <a:lnTo>
                  <a:pt x="7158" y="15481"/>
                </a:lnTo>
                <a:lnTo>
                  <a:pt x="1628" y="28860"/>
                </a:lnTo>
                <a:lnTo>
                  <a:pt x="0" y="45656"/>
                </a:lnTo>
                <a:lnTo>
                  <a:pt x="5136" y="57758"/>
                </a:lnTo>
                <a:lnTo>
                  <a:pt x="14324" y="67374"/>
                </a:lnTo>
                <a:lnTo>
                  <a:pt x="27044" y="73674"/>
                </a:lnTo>
                <a:lnTo>
                  <a:pt x="42780" y="75830"/>
                </a:lnTo>
                <a:lnTo>
                  <a:pt x="56200" y="71590"/>
                </a:lnTo>
                <a:lnTo>
                  <a:pt x="67007" y="63088"/>
                </a:lnTo>
                <a:lnTo>
                  <a:pt x="74214" y="51313"/>
                </a:lnTo>
                <a:lnTo>
                  <a:pt x="76836" y="37249"/>
                </a:lnTo>
                <a:lnTo>
                  <a:pt x="76828" y="36490"/>
                </a:lnTo>
                <a:lnTo>
                  <a:pt x="44423" y="1149"/>
                </a:lnTo>
                <a:lnTo>
                  <a:pt x="26951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33261" y="5928831"/>
            <a:ext cx="139065" cy="77470"/>
          </a:xfrm>
          <a:custGeom>
            <a:avLst/>
            <a:gdLst/>
            <a:ahLst/>
            <a:cxnLst/>
            <a:rect l="l" t="t" r="r" b="b"/>
            <a:pathLst>
              <a:path w="139065" h="77470">
                <a:moveTo>
                  <a:pt x="71350" y="0"/>
                </a:moveTo>
                <a:lnTo>
                  <a:pt x="32459" y="3462"/>
                </a:lnTo>
                <a:lnTo>
                  <a:pt x="13543" y="10558"/>
                </a:lnTo>
                <a:lnTo>
                  <a:pt x="13543" y="11422"/>
                </a:lnTo>
                <a:lnTo>
                  <a:pt x="11885" y="24696"/>
                </a:lnTo>
                <a:lnTo>
                  <a:pt x="7217" y="36862"/>
                </a:lnTo>
                <a:lnTo>
                  <a:pt x="0" y="47306"/>
                </a:lnTo>
                <a:lnTo>
                  <a:pt x="12171" y="53614"/>
                </a:lnTo>
                <a:lnTo>
                  <a:pt x="23440" y="59905"/>
                </a:lnTo>
                <a:lnTo>
                  <a:pt x="33637" y="66366"/>
                </a:lnTo>
                <a:lnTo>
                  <a:pt x="40327" y="71898"/>
                </a:lnTo>
                <a:lnTo>
                  <a:pt x="42919" y="73626"/>
                </a:lnTo>
                <a:lnTo>
                  <a:pt x="44647" y="77082"/>
                </a:lnTo>
                <a:lnTo>
                  <a:pt x="138823" y="77082"/>
                </a:lnTo>
                <a:lnTo>
                  <a:pt x="138823" y="32156"/>
                </a:lnTo>
                <a:lnTo>
                  <a:pt x="136231" y="26109"/>
                </a:lnTo>
                <a:lnTo>
                  <a:pt x="131047" y="22653"/>
                </a:lnTo>
                <a:lnTo>
                  <a:pt x="120821" y="15545"/>
                </a:lnTo>
                <a:lnTo>
                  <a:pt x="109279" y="9852"/>
                </a:lnTo>
                <a:lnTo>
                  <a:pt x="96989" y="5571"/>
                </a:lnTo>
                <a:lnTo>
                  <a:pt x="83641" y="2205"/>
                </a:lnTo>
                <a:lnTo>
                  <a:pt x="7135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09205" y="5928494"/>
            <a:ext cx="135255" cy="77470"/>
          </a:xfrm>
          <a:custGeom>
            <a:avLst/>
            <a:gdLst/>
            <a:ahLst/>
            <a:cxnLst/>
            <a:rect l="l" t="t" r="r" b="b"/>
            <a:pathLst>
              <a:path w="135254" h="77470">
                <a:moveTo>
                  <a:pt x="85011" y="0"/>
                </a:moveTo>
                <a:lnTo>
                  <a:pt x="46978" y="4461"/>
                </a:lnTo>
                <a:lnTo>
                  <a:pt x="11941" y="20236"/>
                </a:lnTo>
                <a:lnTo>
                  <a:pt x="0" y="32494"/>
                </a:lnTo>
                <a:lnTo>
                  <a:pt x="0" y="77419"/>
                </a:lnTo>
                <a:lnTo>
                  <a:pt x="93312" y="77419"/>
                </a:lnTo>
                <a:lnTo>
                  <a:pt x="95904" y="73964"/>
                </a:lnTo>
                <a:lnTo>
                  <a:pt x="97632" y="72236"/>
                </a:lnTo>
                <a:lnTo>
                  <a:pt x="101088" y="69644"/>
                </a:lnTo>
                <a:lnTo>
                  <a:pt x="111843" y="62680"/>
                </a:lnTo>
                <a:lnTo>
                  <a:pt x="123202" y="56683"/>
                </a:lnTo>
                <a:lnTo>
                  <a:pt x="134925" y="51776"/>
                </a:lnTo>
                <a:lnTo>
                  <a:pt x="131145" y="40124"/>
                </a:lnTo>
                <a:lnTo>
                  <a:pt x="127463" y="27936"/>
                </a:lnTo>
                <a:lnTo>
                  <a:pt x="125377" y="15009"/>
                </a:lnTo>
                <a:lnTo>
                  <a:pt x="125280" y="10895"/>
                </a:lnTo>
                <a:lnTo>
                  <a:pt x="125280" y="10031"/>
                </a:lnTo>
                <a:lnTo>
                  <a:pt x="120096" y="8303"/>
                </a:lnTo>
                <a:lnTo>
                  <a:pt x="114912" y="5711"/>
                </a:lnTo>
                <a:lnTo>
                  <a:pt x="109728" y="4847"/>
                </a:lnTo>
                <a:lnTo>
                  <a:pt x="97854" y="1955"/>
                </a:lnTo>
                <a:lnTo>
                  <a:pt x="85011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52095" y="1820291"/>
            <a:ext cx="5475655" cy="20453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23975" y="2581275"/>
            <a:ext cx="485775" cy="1619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319149" y="2576448"/>
            <a:ext cx="495300" cy="171450"/>
          </a:xfrm>
          <a:custGeom>
            <a:avLst/>
            <a:gdLst/>
            <a:ahLst/>
            <a:cxnLst/>
            <a:rect l="l" t="t" r="r" b="b"/>
            <a:pathLst>
              <a:path w="495300" h="171450">
                <a:moveTo>
                  <a:pt x="0" y="171450"/>
                </a:moveTo>
                <a:lnTo>
                  <a:pt x="495300" y="171450"/>
                </a:lnTo>
                <a:lnTo>
                  <a:pt x="495300" y="0"/>
                </a:lnTo>
                <a:lnTo>
                  <a:pt x="0" y="0"/>
                </a:lnTo>
                <a:lnTo>
                  <a:pt x="0" y="17145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843276" y="3471926"/>
            <a:ext cx="76200" cy="144780"/>
          </a:xfrm>
          <a:custGeom>
            <a:avLst/>
            <a:gdLst/>
            <a:ahLst/>
            <a:cxnLst/>
            <a:rect l="l" t="t" r="r" b="b"/>
            <a:pathLst>
              <a:path w="76200" h="144779">
                <a:moveTo>
                  <a:pt x="34905" y="76131"/>
                </a:moveTo>
                <a:lnTo>
                  <a:pt x="34798" y="144780"/>
                </a:lnTo>
                <a:lnTo>
                  <a:pt x="41148" y="144780"/>
                </a:lnTo>
                <a:lnTo>
                  <a:pt x="41255" y="76141"/>
                </a:lnTo>
                <a:lnTo>
                  <a:pt x="34905" y="76131"/>
                </a:lnTo>
                <a:close/>
              </a:path>
              <a:path w="76200" h="144779">
                <a:moveTo>
                  <a:pt x="69850" y="63500"/>
                </a:moveTo>
                <a:lnTo>
                  <a:pt x="41275" y="63500"/>
                </a:lnTo>
                <a:lnTo>
                  <a:pt x="41255" y="76141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  <a:path w="76200" h="144779">
                <a:moveTo>
                  <a:pt x="41275" y="63500"/>
                </a:moveTo>
                <a:lnTo>
                  <a:pt x="34925" y="63500"/>
                </a:lnTo>
                <a:lnTo>
                  <a:pt x="34905" y="76131"/>
                </a:lnTo>
                <a:lnTo>
                  <a:pt x="41255" y="76141"/>
                </a:lnTo>
                <a:lnTo>
                  <a:pt x="41275" y="63500"/>
                </a:lnTo>
                <a:close/>
              </a:path>
              <a:path w="76200" h="144779">
                <a:moveTo>
                  <a:pt x="38100" y="0"/>
                </a:moveTo>
                <a:lnTo>
                  <a:pt x="0" y="76073"/>
                </a:lnTo>
                <a:lnTo>
                  <a:pt x="34905" y="76131"/>
                </a:lnTo>
                <a:lnTo>
                  <a:pt x="34925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405123" y="2290826"/>
            <a:ext cx="76200" cy="144780"/>
          </a:xfrm>
          <a:custGeom>
            <a:avLst/>
            <a:gdLst/>
            <a:ahLst/>
            <a:cxnLst/>
            <a:rect l="l" t="t" r="r" b="b"/>
            <a:pathLst>
              <a:path w="76200" h="144780">
                <a:moveTo>
                  <a:pt x="34925" y="76131"/>
                </a:moveTo>
                <a:lnTo>
                  <a:pt x="34925" y="144779"/>
                </a:lnTo>
                <a:lnTo>
                  <a:pt x="41275" y="144779"/>
                </a:lnTo>
                <a:lnTo>
                  <a:pt x="41275" y="76141"/>
                </a:lnTo>
                <a:lnTo>
                  <a:pt x="34925" y="76131"/>
                </a:lnTo>
                <a:close/>
              </a:path>
              <a:path w="76200" h="144780">
                <a:moveTo>
                  <a:pt x="69871" y="63500"/>
                </a:moveTo>
                <a:lnTo>
                  <a:pt x="41275" y="63500"/>
                </a:lnTo>
                <a:lnTo>
                  <a:pt x="41275" y="76141"/>
                </a:lnTo>
                <a:lnTo>
                  <a:pt x="76200" y="76200"/>
                </a:lnTo>
                <a:lnTo>
                  <a:pt x="69871" y="63500"/>
                </a:lnTo>
                <a:close/>
              </a:path>
              <a:path w="76200" h="144780">
                <a:moveTo>
                  <a:pt x="41275" y="63500"/>
                </a:moveTo>
                <a:lnTo>
                  <a:pt x="34925" y="63500"/>
                </a:lnTo>
                <a:lnTo>
                  <a:pt x="34925" y="76131"/>
                </a:lnTo>
                <a:lnTo>
                  <a:pt x="41275" y="76141"/>
                </a:lnTo>
                <a:lnTo>
                  <a:pt x="41275" y="63500"/>
                </a:lnTo>
                <a:close/>
              </a:path>
              <a:path w="76200" h="144780">
                <a:moveTo>
                  <a:pt x="38226" y="0"/>
                </a:moveTo>
                <a:lnTo>
                  <a:pt x="0" y="76073"/>
                </a:lnTo>
                <a:lnTo>
                  <a:pt x="34925" y="76131"/>
                </a:lnTo>
                <a:lnTo>
                  <a:pt x="34925" y="63500"/>
                </a:lnTo>
                <a:lnTo>
                  <a:pt x="69871" y="63500"/>
                </a:lnTo>
                <a:lnTo>
                  <a:pt x="382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818464" y="2766567"/>
            <a:ext cx="75565" cy="321945"/>
          </a:xfrm>
          <a:custGeom>
            <a:avLst/>
            <a:gdLst/>
            <a:ahLst/>
            <a:cxnLst/>
            <a:rect l="l" t="t" r="r" b="b"/>
            <a:pathLst>
              <a:path w="75565" h="321944">
                <a:moveTo>
                  <a:pt x="34616" y="246413"/>
                </a:moveTo>
                <a:lnTo>
                  <a:pt x="0" y="250952"/>
                </a:lnTo>
                <a:lnTo>
                  <a:pt x="47713" y="321564"/>
                </a:lnTo>
                <a:lnTo>
                  <a:pt x="69317" y="259080"/>
                </a:lnTo>
                <a:lnTo>
                  <a:pt x="36283" y="259080"/>
                </a:lnTo>
                <a:lnTo>
                  <a:pt x="34616" y="246413"/>
                </a:lnTo>
                <a:close/>
              </a:path>
              <a:path w="75565" h="321944">
                <a:moveTo>
                  <a:pt x="40923" y="245586"/>
                </a:moveTo>
                <a:lnTo>
                  <a:pt x="34616" y="246413"/>
                </a:lnTo>
                <a:lnTo>
                  <a:pt x="36283" y="259080"/>
                </a:lnTo>
                <a:lnTo>
                  <a:pt x="42583" y="258191"/>
                </a:lnTo>
                <a:lnTo>
                  <a:pt x="40923" y="245586"/>
                </a:lnTo>
                <a:close/>
              </a:path>
              <a:path w="75565" h="321944">
                <a:moveTo>
                  <a:pt x="75552" y="241046"/>
                </a:moveTo>
                <a:lnTo>
                  <a:pt x="40923" y="245586"/>
                </a:lnTo>
                <a:lnTo>
                  <a:pt x="42583" y="258191"/>
                </a:lnTo>
                <a:lnTo>
                  <a:pt x="36283" y="259080"/>
                </a:lnTo>
                <a:lnTo>
                  <a:pt x="69317" y="259080"/>
                </a:lnTo>
                <a:lnTo>
                  <a:pt x="75552" y="241046"/>
                </a:lnTo>
                <a:close/>
              </a:path>
              <a:path w="75565" h="321944">
                <a:moveTo>
                  <a:pt x="8597" y="0"/>
                </a:moveTo>
                <a:lnTo>
                  <a:pt x="2298" y="889"/>
                </a:lnTo>
                <a:lnTo>
                  <a:pt x="34616" y="246413"/>
                </a:lnTo>
                <a:lnTo>
                  <a:pt x="40923" y="245586"/>
                </a:lnTo>
                <a:lnTo>
                  <a:pt x="85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0892" y="2204666"/>
            <a:ext cx="627380" cy="283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S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uma</a:t>
            </a:r>
            <a:r>
              <a:rPr kumimoji="0" sz="9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t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e</a:t>
            </a:r>
            <a:r>
              <a:rPr kumimoji="0" sz="9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r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Arial Black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58,6 Ju</a:t>
            </a:r>
            <a:r>
              <a:rPr kumimoji="0" sz="900" b="1" i="0" u="none" strike="noStrike" kern="1200" cap="none" spc="-25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t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0892" y="2481024"/>
            <a:ext cx="522605" cy="140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21,68 %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755139" y="3124908"/>
            <a:ext cx="682625" cy="4165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4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Ja</a:t>
            </a:r>
            <a:r>
              <a:rPr kumimoji="0" sz="900" b="1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w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900" b="1" i="0" u="none" strike="noStrike" kern="1200" cap="none" spc="-15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151,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6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900" b="1" i="0" u="none" strike="noStrike" kern="1200" cap="none" spc="-15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Ju</a:t>
            </a:r>
            <a:r>
              <a:rPr kumimoji="0" sz="900" b="1" i="0" u="none" strike="noStrike" kern="1200" cap="none" spc="-3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t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Arial Black"/>
            </a:endParaRPr>
          </a:p>
          <a:p>
            <a:pPr marL="12700" marR="0" lvl="0" indent="0" algn="l" defTabSz="914400" rtl="0" eaLnBrk="1" fontAlgn="auto" latinLnBrk="0" hangingPunct="1">
              <a:lnSpc>
                <a:spcPts val="1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5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6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,10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%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Arial Black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72310" y="1959689"/>
            <a:ext cx="740410" cy="417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K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li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m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n</a:t>
            </a:r>
            <a:r>
              <a:rPr kumimoji="0" sz="9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t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an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Arial Black"/>
            </a:endParaRPr>
          </a:p>
          <a:p>
            <a:pPr marL="12700" marR="0" lvl="0" indent="0" algn="l" defTabSz="914400" rtl="0" eaLnBrk="1" fontAlgn="auto" latinLnBrk="0" hangingPunct="1">
              <a:lnSpc>
                <a:spcPts val="1065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16,6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900" b="1" i="0" u="none" strike="noStrike" kern="1200" cap="none" spc="-15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Ju</a:t>
            </a:r>
            <a:r>
              <a:rPr kumimoji="0" sz="900" b="1" i="0" u="none" strike="noStrike" kern="1200" cap="none" spc="-3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t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Arial Black"/>
            </a:endParaRPr>
          </a:p>
          <a:p>
            <a:pPr marL="50800" marR="0" lvl="0" indent="0" algn="l" defTabSz="914400" rtl="0" eaLnBrk="1" fontAlgn="auto" latinLnBrk="0" hangingPunct="1">
              <a:lnSpc>
                <a:spcPts val="10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6,15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%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238500" y="2188283"/>
            <a:ext cx="607060" cy="4165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S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ula</a:t>
            </a:r>
            <a:r>
              <a:rPr kumimoji="0" sz="900" b="1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w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e</a:t>
            </a:r>
            <a:r>
              <a:rPr kumimoji="0" sz="900" b="1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s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i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Arial Black"/>
            </a:endParaRPr>
          </a:p>
          <a:p>
            <a:pPr marL="12700" marR="0" lvl="0" indent="0" algn="l" defTabSz="914400" rtl="0" eaLnBrk="1" fontAlgn="auto" latinLnBrk="0" hangingPunct="1">
              <a:lnSpc>
                <a:spcPts val="1065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1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9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,9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J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u</a:t>
            </a:r>
            <a:r>
              <a:rPr kumimoji="0" sz="900" b="1" i="0" u="none" strike="noStrike" kern="1200" cap="none" spc="-3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t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Arial Black"/>
            </a:endParaRPr>
          </a:p>
          <a:p>
            <a:pPr marL="12700" marR="0" lvl="0" indent="0" algn="l" defTabSz="914400" rtl="0" eaLnBrk="1" fontAlgn="auto" latinLnBrk="0" hangingPunct="1">
              <a:lnSpc>
                <a:spcPts val="10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7,36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%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Arial Black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730115" y="2246709"/>
            <a:ext cx="1047750" cy="417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4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M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aluku &amp;</a:t>
            </a:r>
            <a:r>
              <a:rPr kumimoji="0" sz="9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9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P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apua 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8,6 Ju</a:t>
            </a:r>
            <a:r>
              <a:rPr kumimoji="0" sz="900" b="1" i="0" u="none" strike="noStrike" kern="1200" cap="none" spc="-25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t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Arial Black"/>
            </a:endParaRPr>
          </a:p>
          <a:p>
            <a:pPr marL="12700" marR="0" lvl="0" indent="0" algn="l" defTabSz="914400" rtl="0" eaLnBrk="1" fontAlgn="auto" latinLnBrk="0" hangingPunct="1">
              <a:lnSpc>
                <a:spcPts val="1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3,17 %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Arial Blac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241929" y="3429708"/>
            <a:ext cx="1387475" cy="4165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B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ali &amp;</a:t>
            </a:r>
            <a:r>
              <a:rPr kumimoji="0" sz="9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Nu</a:t>
            </a:r>
            <a:r>
              <a:rPr kumimoji="0" sz="900" b="1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s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9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T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engga</a:t>
            </a:r>
            <a:r>
              <a:rPr kumimoji="0" sz="900" b="1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r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Arial Black"/>
            </a:endParaRPr>
          </a:p>
          <a:p>
            <a:pPr marL="12700" marR="0" lvl="0" indent="0" algn="l" defTabSz="914400" rtl="0" eaLnBrk="1" fontAlgn="auto" latinLnBrk="0" hangingPunct="1">
              <a:lnSpc>
                <a:spcPts val="1065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1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5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,0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J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u</a:t>
            </a:r>
            <a:r>
              <a:rPr kumimoji="0" sz="900" b="1" i="0" u="none" strike="noStrike" kern="1200" cap="none" spc="-3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t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Arial Black"/>
            </a:endParaRPr>
          </a:p>
          <a:p>
            <a:pPr marL="12700" marR="0" lvl="0" indent="0" algn="l" defTabSz="914400" rtl="0" eaLnBrk="1" fontAlgn="auto" latinLnBrk="0" hangingPunct="1">
              <a:lnSpc>
                <a:spcPts val="10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5,54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765B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%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Arial Black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262370" y="2360048"/>
            <a:ext cx="2640965" cy="855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12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Lua</a:t>
            </a:r>
            <a:r>
              <a:rPr kumimoji="0" sz="14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s</a:t>
            </a:r>
            <a:r>
              <a:rPr kumimoji="0" sz="1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n</a:t>
            </a:r>
            <a:r>
              <a:rPr kumimoji="0" sz="140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y</a:t>
            </a: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r>
              <a:rPr kumimoji="0" sz="1400" b="1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4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N</a:t>
            </a:r>
            <a:r>
              <a:rPr kumimoji="0" sz="1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ega</a:t>
            </a:r>
            <a:r>
              <a:rPr kumimoji="0" sz="14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r</a:t>
            </a: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r>
              <a:rPr kumimoji="0" sz="1400" b="1" i="0" u="none" strike="noStrike" kern="1200" cap="none" spc="-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40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I</a:t>
            </a:r>
            <a:r>
              <a:rPr kumimoji="0" sz="1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ndone</a:t>
            </a:r>
            <a:r>
              <a:rPr kumimoji="0" sz="14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s</a:t>
            </a:r>
            <a:r>
              <a:rPr kumimoji="0" sz="14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i</a:t>
            </a: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da</a:t>
            </a: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n</a:t>
            </a:r>
            <a:r>
              <a:rPr kumimoji="0" sz="14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ban</a:t>
            </a:r>
            <a:r>
              <a:rPr kumimoji="0" sz="14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y</a:t>
            </a:r>
            <a:r>
              <a:rPr kumimoji="0" sz="1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r>
              <a:rPr kumimoji="0" sz="1400" b="1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k</a:t>
            </a:r>
            <a:r>
              <a:rPr kumimoji="0" sz="1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n</a:t>
            </a:r>
            <a:r>
              <a:rPr kumimoji="0" sz="1400" b="1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y</a:t>
            </a: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r>
              <a:rPr kumimoji="0" sz="1400" b="1" i="0" u="none" strike="noStrike" kern="1200" cap="none" spc="-20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Ju</a:t>
            </a:r>
            <a:r>
              <a:rPr kumimoji="0" sz="14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m</a:t>
            </a:r>
            <a:r>
              <a:rPr kumimoji="0" sz="14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l</a:t>
            </a:r>
            <a:r>
              <a:rPr kumimoji="0" sz="1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h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Pendud</a:t>
            </a:r>
            <a:r>
              <a:rPr kumimoji="0" sz="1400" b="1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u</a:t>
            </a: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k</a:t>
            </a:r>
            <a:r>
              <a:rPr kumimoji="0" sz="1400" b="1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4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N</a:t>
            </a:r>
            <a:r>
              <a:rPr kumimoji="0" sz="1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ega</a:t>
            </a:r>
            <a:r>
              <a:rPr kumimoji="0" sz="14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r</a:t>
            </a: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sz="140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I</a:t>
            </a:r>
            <a:r>
              <a:rPr kumimoji="0" sz="1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ndone</a:t>
            </a:r>
            <a:r>
              <a:rPr kumimoji="0" sz="14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s</a:t>
            </a:r>
            <a:r>
              <a:rPr kumimoji="0" sz="140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i</a:t>
            </a: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Arial Blac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329426" y="3971743"/>
            <a:ext cx="2523490" cy="727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lvl="0" indent="-16510" algn="ctr" defTabSz="914400" rtl="0" eaLnBrk="1" fontAlgn="auto" latinLnBrk="0" hangingPunct="1">
              <a:lnSpc>
                <a:spcPct val="10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1" i="0" u="none" strike="noStrike" kern="1200" cap="none" spc="4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RENTANG KENDALI PENYELENGGARAAN PEMERINTAHAN</a:t>
            </a:r>
            <a:endParaRPr kumimoji="0" sz="155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Segoe UI Black"/>
              <a:ea typeface="+mn-ea"/>
              <a:cs typeface="Segoe UI Black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305675" y="3371238"/>
            <a:ext cx="542925" cy="381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87044" y="3862070"/>
            <a:ext cx="2135505" cy="4165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</a:t>
            </a:r>
            <a:r>
              <a:rPr kumimoji="0" sz="9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9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C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+</a:t>
            </a:r>
            <a:r>
              <a:rPr kumimoji="0" sz="9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0</a:t>
            </a:r>
            <a:r>
              <a:rPr kumimoji="0" sz="9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7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.</a:t>
            </a:r>
            <a:r>
              <a:rPr kumimoji="0" sz="9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0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0</a:t>
            </a:r>
            <a:r>
              <a:rPr kumimoji="0" sz="9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- </a:t>
            </a:r>
            <a:r>
              <a:rPr kumimoji="0" sz="9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9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Wa</a:t>
            </a:r>
            <a:r>
              <a:rPr kumimoji="0" sz="9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k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tu</a:t>
            </a:r>
            <a:r>
              <a:rPr kumimoji="0" sz="9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9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nd</a:t>
            </a:r>
            <a:r>
              <a:rPr kumimoji="0" sz="9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o</a:t>
            </a:r>
            <a:r>
              <a:rPr kumimoji="0" sz="9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9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si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9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9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B</a:t>
            </a:r>
            <a:r>
              <a:rPr kumimoji="0" sz="9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9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r</a:t>
            </a:r>
            <a:r>
              <a:rPr kumimoji="0" sz="9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9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(W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9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B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) </a:t>
            </a:r>
            <a:r>
              <a:rPr kumimoji="0" sz="9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</a:t>
            </a:r>
            <a:r>
              <a:rPr kumimoji="0" sz="9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9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C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+</a:t>
            </a:r>
            <a:r>
              <a:rPr kumimoji="0" sz="9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08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.</a:t>
            </a:r>
            <a:r>
              <a:rPr kumimoji="0" sz="9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0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0</a:t>
            </a:r>
            <a:r>
              <a:rPr kumimoji="0" sz="9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- </a:t>
            </a:r>
            <a:r>
              <a:rPr kumimoji="0" sz="9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9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W</a:t>
            </a:r>
            <a:r>
              <a:rPr kumimoji="0" sz="9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9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k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tu</a:t>
            </a:r>
            <a:r>
              <a:rPr kumimoji="0" sz="9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9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nd</a:t>
            </a:r>
            <a:r>
              <a:rPr kumimoji="0" sz="9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o</a:t>
            </a:r>
            <a:r>
              <a:rPr kumimoji="0" sz="9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9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s</a:t>
            </a:r>
            <a:r>
              <a:rPr kumimoji="0" sz="9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9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9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9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</a:t>
            </a:r>
            <a:r>
              <a:rPr kumimoji="0" sz="9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g</a:t>
            </a:r>
            <a:r>
              <a:rPr kumimoji="0" sz="9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h </a:t>
            </a:r>
            <a:r>
              <a:rPr kumimoji="0" sz="9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(W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9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9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) </a:t>
            </a:r>
            <a:r>
              <a:rPr kumimoji="0" sz="9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</a:t>
            </a:r>
            <a:r>
              <a:rPr kumimoji="0" sz="9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9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C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+</a:t>
            </a:r>
            <a:r>
              <a:rPr kumimoji="0" sz="9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0</a:t>
            </a:r>
            <a:r>
              <a:rPr kumimoji="0" sz="9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7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.</a:t>
            </a:r>
            <a:r>
              <a:rPr kumimoji="0" sz="9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0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0</a:t>
            </a:r>
            <a:r>
              <a:rPr kumimoji="0" sz="9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- </a:t>
            </a:r>
            <a:r>
              <a:rPr kumimoji="0" sz="9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9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Wa</a:t>
            </a:r>
            <a:r>
              <a:rPr kumimoji="0" sz="9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k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tu</a:t>
            </a:r>
            <a:r>
              <a:rPr kumimoji="0" sz="9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9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nd</a:t>
            </a:r>
            <a:r>
              <a:rPr kumimoji="0" sz="9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o</a:t>
            </a:r>
            <a:r>
              <a:rPr kumimoji="0" sz="9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9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si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9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9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9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9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m</a:t>
            </a:r>
            <a:r>
              <a:rPr kumimoji="0" sz="9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r</a:t>
            </a:r>
            <a:r>
              <a:rPr kumimoji="0" sz="9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9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(W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9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)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Calibri Light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266700" y="3867150"/>
            <a:ext cx="171450" cy="104775"/>
          </a:xfrm>
          <a:custGeom>
            <a:avLst/>
            <a:gdLst/>
            <a:ahLst/>
            <a:cxnLst/>
            <a:rect l="l" t="t" r="r" b="b"/>
            <a:pathLst>
              <a:path w="171450" h="104775">
                <a:moveTo>
                  <a:pt x="163626" y="0"/>
                </a:moveTo>
                <a:lnTo>
                  <a:pt x="7823" y="0"/>
                </a:lnTo>
                <a:lnTo>
                  <a:pt x="0" y="7874"/>
                </a:lnTo>
                <a:lnTo>
                  <a:pt x="0" y="96900"/>
                </a:lnTo>
                <a:lnTo>
                  <a:pt x="7823" y="104775"/>
                </a:lnTo>
                <a:lnTo>
                  <a:pt x="163626" y="104775"/>
                </a:lnTo>
                <a:lnTo>
                  <a:pt x="171450" y="96900"/>
                </a:lnTo>
                <a:lnTo>
                  <a:pt x="171450" y="7874"/>
                </a:lnTo>
                <a:lnTo>
                  <a:pt x="16362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266700" y="4010025"/>
            <a:ext cx="171450" cy="95250"/>
          </a:xfrm>
          <a:custGeom>
            <a:avLst/>
            <a:gdLst/>
            <a:ahLst/>
            <a:cxnLst/>
            <a:rect l="l" t="t" r="r" b="b"/>
            <a:pathLst>
              <a:path w="171450" h="95250">
                <a:moveTo>
                  <a:pt x="164337" y="0"/>
                </a:moveTo>
                <a:lnTo>
                  <a:pt x="7111" y="0"/>
                </a:lnTo>
                <a:lnTo>
                  <a:pt x="0" y="7112"/>
                </a:lnTo>
                <a:lnTo>
                  <a:pt x="0" y="88137"/>
                </a:lnTo>
                <a:lnTo>
                  <a:pt x="7111" y="95250"/>
                </a:lnTo>
                <a:lnTo>
                  <a:pt x="164337" y="95250"/>
                </a:lnTo>
                <a:lnTo>
                  <a:pt x="171450" y="88137"/>
                </a:lnTo>
                <a:lnTo>
                  <a:pt x="171450" y="7112"/>
                </a:lnTo>
                <a:lnTo>
                  <a:pt x="164337" y="0"/>
                </a:lnTo>
                <a:close/>
              </a:path>
            </a:pathLst>
          </a:custGeom>
          <a:solidFill>
            <a:srgbClr val="00BBB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266700" y="4143375"/>
            <a:ext cx="171450" cy="104775"/>
          </a:xfrm>
          <a:custGeom>
            <a:avLst/>
            <a:gdLst/>
            <a:ahLst/>
            <a:cxnLst/>
            <a:rect l="l" t="t" r="r" b="b"/>
            <a:pathLst>
              <a:path w="171450" h="104775">
                <a:moveTo>
                  <a:pt x="163626" y="0"/>
                </a:moveTo>
                <a:lnTo>
                  <a:pt x="7823" y="0"/>
                </a:lnTo>
                <a:lnTo>
                  <a:pt x="0" y="7874"/>
                </a:lnTo>
                <a:lnTo>
                  <a:pt x="0" y="96900"/>
                </a:lnTo>
                <a:lnTo>
                  <a:pt x="7823" y="104775"/>
                </a:lnTo>
                <a:lnTo>
                  <a:pt x="163626" y="104775"/>
                </a:lnTo>
                <a:lnTo>
                  <a:pt x="171450" y="96900"/>
                </a:lnTo>
                <a:lnTo>
                  <a:pt x="171450" y="7874"/>
                </a:lnTo>
                <a:lnTo>
                  <a:pt x="163626" y="0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9072626" y="2052701"/>
            <a:ext cx="0" cy="4187190"/>
          </a:xfrm>
          <a:custGeom>
            <a:avLst/>
            <a:gdLst/>
            <a:ahLst/>
            <a:cxnLst/>
            <a:rect l="l" t="t" r="r" b="b"/>
            <a:pathLst>
              <a:path h="4187190">
                <a:moveTo>
                  <a:pt x="0" y="0"/>
                </a:moveTo>
                <a:lnTo>
                  <a:pt x="0" y="4186605"/>
                </a:lnTo>
              </a:path>
            </a:pathLst>
          </a:custGeom>
          <a:ln w="317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9348851" y="3986276"/>
            <a:ext cx="2476500" cy="8286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348851" y="3986276"/>
            <a:ext cx="2476500" cy="828675"/>
          </a:xfrm>
          <a:prstGeom prst="rect">
            <a:avLst/>
          </a:prstGeom>
          <a:ln w="6350">
            <a:solidFill>
              <a:srgbClr val="EC7C3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95630" marR="509270" lvl="0" indent="19050" algn="just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T</a:t>
            </a:r>
            <a:r>
              <a:rPr kumimoji="0" sz="15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A</a:t>
            </a:r>
            <a:r>
              <a:rPr kumimoji="0" sz="15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N</a:t>
            </a:r>
            <a:r>
              <a:rPr kumimoji="0" sz="155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T</a:t>
            </a:r>
            <a:r>
              <a:rPr kumimoji="0" sz="15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A</a:t>
            </a:r>
            <a:r>
              <a:rPr kumimoji="0" sz="15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N</a:t>
            </a:r>
            <a:r>
              <a:rPr kumimoji="0" sz="155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G</a:t>
            </a:r>
            <a:r>
              <a:rPr kumimoji="0" sz="15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A</a:t>
            </a:r>
            <a:r>
              <a:rPr kumimoji="0" sz="155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N</a:t>
            </a:r>
            <a:r>
              <a:rPr kumimoji="0" sz="15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 </a:t>
            </a:r>
            <a:r>
              <a:rPr kumimoji="0" sz="155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G</a:t>
            </a:r>
            <a:r>
              <a:rPr kumimoji="0" sz="155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E</a:t>
            </a:r>
            <a:r>
              <a:rPr kumimoji="0" sz="15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O</a:t>
            </a:r>
            <a:r>
              <a:rPr kumimoji="0" sz="155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G</a:t>
            </a:r>
            <a:r>
              <a:rPr kumimoji="0" sz="155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R</a:t>
            </a:r>
            <a:r>
              <a:rPr kumimoji="0" sz="15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A</a:t>
            </a:r>
            <a:r>
              <a:rPr kumimoji="0" sz="155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F</a:t>
            </a:r>
            <a:r>
              <a:rPr kumimoji="0" sz="155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I</a:t>
            </a:r>
            <a:r>
              <a:rPr kumimoji="0" sz="155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S</a:t>
            </a:r>
            <a:r>
              <a:rPr kumimoji="0" sz="15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 </a:t>
            </a:r>
            <a:r>
              <a:rPr kumimoji="0" sz="1550" b="1" i="0" u="none" strike="noStrike" kern="1200" cap="none" spc="-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 </a:t>
            </a:r>
            <a:r>
              <a:rPr kumimoji="0" sz="155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&amp;</a:t>
            </a:r>
            <a:r>
              <a:rPr kumimoji="0" sz="155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 D</a:t>
            </a:r>
            <a:r>
              <a:rPr kumimoji="0" sz="1550" b="1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E</a:t>
            </a:r>
            <a:r>
              <a:rPr kumimoji="0" sz="15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M</a:t>
            </a:r>
            <a:r>
              <a:rPr kumimoji="0" sz="15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O</a:t>
            </a:r>
            <a:r>
              <a:rPr kumimoji="0" sz="155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G</a:t>
            </a:r>
            <a:r>
              <a:rPr kumimoji="0" sz="155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R</a:t>
            </a:r>
            <a:r>
              <a:rPr kumimoji="0" sz="15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A</a:t>
            </a:r>
            <a:r>
              <a:rPr kumimoji="0" sz="155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F</a:t>
            </a:r>
            <a:r>
              <a:rPr kumimoji="0" sz="155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I</a:t>
            </a:r>
            <a:r>
              <a:rPr kumimoji="0" sz="155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S</a:t>
            </a:r>
            <a:endParaRPr kumimoji="0" sz="1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Black"/>
              <a:ea typeface="+mn-ea"/>
              <a:cs typeface="Segoe UI Black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216643" y="2580718"/>
            <a:ext cx="2535555" cy="1315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1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7815" algn="l"/>
              </a:tabLst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•	</a:t>
            </a:r>
            <a:r>
              <a:rPr kumimoji="0" sz="18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1</a:t>
            </a:r>
            <a:r>
              <a:rPr lang="en-US" b="1" spc="5" dirty="0">
                <a:solidFill>
                  <a:prstClr val="black"/>
                </a:solidFill>
                <a:latin typeface="Segoe UI Semibold"/>
                <a:cs typeface="Segoe UI Semibold"/>
              </a:rPr>
              <a:t>7</a:t>
            </a:r>
            <a:r>
              <a:rPr kumimoji="0" sz="18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.</a:t>
            </a:r>
            <a:r>
              <a:rPr lang="en-US" b="1" spc="10" dirty="0">
                <a:solidFill>
                  <a:prstClr val="black"/>
                </a:solidFill>
                <a:latin typeface="Segoe UI Semibold"/>
                <a:cs typeface="Segoe UI Semibold"/>
              </a:rPr>
              <a:t>001</a:t>
            </a:r>
            <a:r>
              <a:rPr kumimoji="0" sz="180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 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Pu</a:t>
            </a:r>
            <a:r>
              <a:rPr kumimoji="0" sz="180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l</a:t>
            </a:r>
            <a:r>
              <a:rPr kumimoji="0" sz="18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a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u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bold"/>
              <a:ea typeface="+mn-ea"/>
              <a:cs typeface="Segoe UI Semibold"/>
            </a:endParaRPr>
          </a:p>
          <a:p>
            <a:pPr marL="12700" marR="0" lvl="0" indent="0" algn="l" defTabSz="914400" rtl="0" eaLnBrk="1" fontAlgn="auto" latinLnBrk="0" hangingPunct="1">
              <a:lnSpc>
                <a:spcPts val="21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7815" algn="l"/>
              </a:tabLst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•	</a:t>
            </a:r>
            <a:r>
              <a:rPr kumimoji="0" sz="18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1</a:t>
            </a:r>
            <a:r>
              <a:rPr lang="en-US" b="1" spc="10" dirty="0">
                <a:solidFill>
                  <a:prstClr val="black"/>
                </a:solidFill>
                <a:latin typeface="Segoe UI Semibold"/>
                <a:cs typeface="Segoe UI Semibold"/>
              </a:rPr>
              <a:t>5</a:t>
            </a:r>
            <a:r>
              <a:rPr kumimoji="0" sz="18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.</a:t>
            </a:r>
            <a:r>
              <a:rPr lang="en-US" b="1" spc="-30" dirty="0">
                <a:solidFill>
                  <a:prstClr val="black"/>
                </a:solidFill>
                <a:latin typeface="Segoe UI Semibold"/>
                <a:cs typeface="Segoe UI Semibold"/>
              </a:rPr>
              <a:t>224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 (</a:t>
            </a:r>
            <a:r>
              <a:rPr kumimoji="0" sz="180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8</a:t>
            </a:r>
            <a:r>
              <a:rPr kumimoji="0" sz="18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9</a:t>
            </a:r>
            <a:r>
              <a:rPr kumimoji="0" sz="18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,4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1</a:t>
            </a:r>
            <a:r>
              <a:rPr kumimoji="0" sz="1800" b="1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 </a:t>
            </a:r>
            <a:r>
              <a:rPr kumimoji="0" sz="18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%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)</a:t>
            </a:r>
            <a:r>
              <a:rPr kumimoji="0" sz="1800" b="1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 </a:t>
            </a:r>
            <a:r>
              <a:rPr kumimoji="0" sz="155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Pu</a:t>
            </a:r>
            <a:r>
              <a:rPr kumimoji="0" sz="1550" b="1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l</a:t>
            </a:r>
            <a:r>
              <a:rPr kumimoji="0" sz="155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au</a:t>
            </a:r>
            <a:endParaRPr kumimoji="0" sz="1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bold"/>
              <a:ea typeface="+mn-ea"/>
              <a:cs typeface="Segoe UI Semibold"/>
            </a:endParaRPr>
          </a:p>
          <a:p>
            <a:pPr marL="298450" marR="0" lvl="0" indent="0" algn="l" defTabSz="914400" rtl="0" eaLnBrk="1" fontAlgn="auto" latinLnBrk="0" hangingPunct="1">
              <a:lnSpc>
                <a:spcPts val="1855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1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T</a:t>
            </a:r>
            <a:r>
              <a:rPr kumimoji="0" sz="155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i</a:t>
            </a:r>
            <a:r>
              <a:rPr kumimoji="0" sz="155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d</a:t>
            </a:r>
            <a:r>
              <a:rPr kumimoji="0" sz="155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ak</a:t>
            </a:r>
            <a:r>
              <a:rPr kumimoji="0" sz="15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 b</a:t>
            </a:r>
            <a:r>
              <a:rPr kumimoji="0" sz="155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e</a:t>
            </a:r>
            <a:r>
              <a:rPr kumimoji="0" sz="155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r</a:t>
            </a:r>
            <a:r>
              <a:rPr kumimoji="0" sz="15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p</a:t>
            </a:r>
            <a:r>
              <a:rPr kumimoji="0" sz="155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e</a:t>
            </a:r>
            <a:r>
              <a:rPr kumimoji="0" sz="155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n</a:t>
            </a:r>
            <a:r>
              <a:rPr kumimoji="0" sz="15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d</a:t>
            </a:r>
            <a:r>
              <a:rPr kumimoji="0" sz="155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u</a:t>
            </a:r>
            <a:r>
              <a:rPr kumimoji="0" sz="15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d</a:t>
            </a:r>
            <a:r>
              <a:rPr kumimoji="0" sz="155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u</a:t>
            </a:r>
            <a:r>
              <a:rPr kumimoji="0" sz="155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k</a:t>
            </a:r>
            <a:endParaRPr kumimoji="0" sz="1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bold"/>
              <a:ea typeface="+mn-ea"/>
              <a:cs typeface="Segoe UI Semibold"/>
            </a:endParaRPr>
          </a:p>
          <a:p>
            <a:pPr marL="12700" marR="0" lvl="0" indent="0" algn="l" defTabSz="914400" rtl="0" eaLnBrk="1" fontAlgn="auto" latinLnBrk="0" hangingPunct="1">
              <a:lnSpc>
                <a:spcPts val="21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7815" algn="l"/>
              </a:tabLst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•	</a:t>
            </a:r>
            <a:r>
              <a:rPr kumimoji="0" lang="en-US" sz="180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1</a:t>
            </a:r>
            <a:r>
              <a:rPr kumimoji="0" sz="18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.</a:t>
            </a:r>
            <a:r>
              <a:rPr kumimoji="0" lang="en-US" sz="18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777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 </a:t>
            </a:r>
            <a:r>
              <a:rPr kumimoji="0" sz="155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(</a:t>
            </a:r>
            <a:r>
              <a:rPr kumimoji="0" sz="155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1</a:t>
            </a:r>
            <a:r>
              <a:rPr kumimoji="0" sz="15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0</a:t>
            </a:r>
            <a:r>
              <a:rPr kumimoji="0" sz="155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,</a:t>
            </a:r>
            <a:r>
              <a:rPr kumimoji="0" sz="15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5</a:t>
            </a:r>
            <a:r>
              <a:rPr kumimoji="0" sz="155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9</a:t>
            </a:r>
            <a:r>
              <a:rPr kumimoji="0" sz="15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%</a:t>
            </a:r>
            <a:r>
              <a:rPr kumimoji="0" sz="155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)</a:t>
            </a:r>
            <a:r>
              <a:rPr kumimoji="0" sz="155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 </a:t>
            </a:r>
            <a:r>
              <a:rPr kumimoji="0" sz="155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P</a:t>
            </a:r>
            <a:r>
              <a:rPr kumimoji="0" sz="155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u</a:t>
            </a:r>
            <a:r>
              <a:rPr kumimoji="0" sz="155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l</a:t>
            </a:r>
            <a:r>
              <a:rPr kumimoji="0" sz="155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au</a:t>
            </a:r>
            <a:endParaRPr kumimoji="0" sz="1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bold"/>
              <a:ea typeface="+mn-ea"/>
              <a:cs typeface="Segoe UI Semibold"/>
            </a:endParaRPr>
          </a:p>
          <a:p>
            <a:pPr marL="29845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B</a:t>
            </a:r>
            <a:r>
              <a:rPr kumimoji="0" sz="155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e</a:t>
            </a:r>
            <a:r>
              <a:rPr kumimoji="0" sz="155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r</a:t>
            </a:r>
            <a:r>
              <a:rPr kumimoji="0" sz="155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p</a:t>
            </a:r>
            <a:r>
              <a:rPr kumimoji="0" sz="155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e</a:t>
            </a:r>
            <a:r>
              <a:rPr kumimoji="0" sz="155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n</a:t>
            </a:r>
            <a:r>
              <a:rPr kumimoji="0" sz="155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d</a:t>
            </a:r>
            <a:r>
              <a:rPr kumimoji="0" sz="155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u</a:t>
            </a:r>
            <a:r>
              <a:rPr kumimoji="0" sz="155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d</a:t>
            </a:r>
            <a:r>
              <a:rPr kumimoji="0" sz="155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u</a:t>
            </a:r>
            <a:r>
              <a:rPr kumimoji="0" sz="155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k</a:t>
            </a:r>
            <a:endParaRPr kumimoji="0" sz="1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bold"/>
              <a:ea typeface="+mn-ea"/>
              <a:cs typeface="Segoe UI Semibold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787521" y="3790457"/>
            <a:ext cx="165544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S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</a:t>
            </a:r>
            <a:r>
              <a:rPr kumimoji="0" sz="12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m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b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12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r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:</a:t>
            </a:r>
            <a:r>
              <a:rPr kumimoji="0" sz="12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B</a:t>
            </a:r>
            <a:r>
              <a:rPr kumimoji="0" sz="12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P</a:t>
            </a:r>
            <a:r>
              <a:rPr kumimoji="0" sz="12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S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,</a:t>
            </a:r>
            <a:r>
              <a:rPr kumimoji="0" sz="12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J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nu</a:t>
            </a:r>
            <a:r>
              <a:rPr kumimoji="0" sz="12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ar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2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2021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Calibri Light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9058275" y="1876361"/>
            <a:ext cx="3133725" cy="5381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210929" y="2007763"/>
            <a:ext cx="2894965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T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A</a:t>
            </a:r>
            <a:r>
              <a:rPr kumimoji="0" sz="1800" b="1" i="0" u="none" strike="noStrike" kern="1200" cap="none" spc="-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N</a:t>
            </a:r>
            <a:r>
              <a:rPr kumimoji="0" sz="1800" b="1" i="0" u="none" strike="noStrike" kern="120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T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A</a:t>
            </a:r>
            <a:r>
              <a:rPr kumimoji="0" sz="1800" b="1" i="0" u="none" strike="noStrike" kern="1200" cap="none" spc="-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N</a:t>
            </a:r>
            <a:r>
              <a:rPr kumimoji="0" sz="1800" b="1" i="0" u="none" strike="noStrike" kern="1200" cap="none" spc="-3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G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AN</a:t>
            </a:r>
            <a:r>
              <a:rPr kumimoji="0" sz="1800" b="1" i="0" u="none" strike="noStrike" kern="1200" cap="none" spc="13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 </a:t>
            </a:r>
            <a:r>
              <a:rPr kumimoji="0" sz="1800" b="1" i="0" u="none" strike="noStrike" kern="1200" cap="none" spc="-3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G</a:t>
            </a:r>
            <a:r>
              <a:rPr kumimoji="0" sz="1800" b="1" i="0" u="none" strike="noStrike" kern="120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E</a:t>
            </a:r>
            <a:r>
              <a:rPr kumimoji="0" sz="1800" b="1" i="0" u="none" strike="noStrike" kern="1200" cap="none" spc="-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O</a:t>
            </a:r>
            <a:r>
              <a:rPr kumimoji="0" sz="1800" b="1" i="0" u="none" strike="noStrike" kern="1200" cap="none" spc="-3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G</a:t>
            </a:r>
            <a:r>
              <a:rPr kumimoji="0" sz="1800" b="1" i="0" u="none" strike="noStrike" kern="1200" cap="none" spc="-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R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AF</a:t>
            </a:r>
            <a:r>
              <a:rPr kumimoji="0" sz="1800" b="1" i="0" u="none" strike="noStrike" kern="120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I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S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Black"/>
              <a:ea typeface="+mn-ea"/>
              <a:cs typeface="Segoe UI Black"/>
            </a:endParaRPr>
          </a:p>
          <a:p>
            <a:pPr marL="18415" marR="0" lvl="0" indent="0" algn="l" defTabSz="914400" rtl="0" eaLnBrk="1" fontAlgn="auto" latinLnBrk="0" hangingPunct="1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I</a:t>
            </a:r>
            <a:r>
              <a:rPr kumimoji="0" sz="12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N</a:t>
            </a:r>
            <a:r>
              <a:rPr kumimoji="0" sz="120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DO</a:t>
            </a:r>
            <a:r>
              <a:rPr kumimoji="0" sz="12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N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E</a:t>
            </a:r>
            <a:r>
              <a:rPr kumimoji="0" sz="120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S</a:t>
            </a:r>
            <a:r>
              <a:rPr kumimoji="0" sz="12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I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A</a:t>
            </a:r>
            <a:r>
              <a:rPr kumimoji="0" sz="1200" b="1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 </a:t>
            </a:r>
            <a:r>
              <a:rPr kumimoji="0" sz="12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N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E</a:t>
            </a:r>
            <a:r>
              <a:rPr kumimoji="0" sz="12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G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A</a:t>
            </a:r>
            <a:r>
              <a:rPr kumimoji="0" sz="12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R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A</a:t>
            </a:r>
            <a:r>
              <a:rPr kumimoji="0" sz="1200" b="1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 </a:t>
            </a:r>
            <a:r>
              <a:rPr kumimoji="0" sz="12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K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E</a:t>
            </a:r>
            <a:r>
              <a:rPr kumimoji="0" sz="1200" b="1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P</a:t>
            </a:r>
            <a:r>
              <a:rPr kumimoji="0" sz="12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U</a:t>
            </a:r>
            <a:r>
              <a:rPr kumimoji="0" sz="12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L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A</a:t>
            </a:r>
            <a:r>
              <a:rPr kumimoji="0" sz="12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U</a:t>
            </a:r>
            <a:r>
              <a:rPr kumimoji="0" sz="12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AN: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Black"/>
              <a:ea typeface="+mn-ea"/>
              <a:cs typeface="Segoe UI Black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10296525" y="4943475"/>
            <a:ext cx="542925" cy="381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9358376" y="5538787"/>
            <a:ext cx="2476500" cy="5810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358376" y="5538787"/>
            <a:ext cx="2476500" cy="581025"/>
          </a:xfrm>
          <a:prstGeom prst="rect">
            <a:avLst/>
          </a:prstGeom>
          <a:ln w="6350">
            <a:solidFill>
              <a:srgbClr val="EC7C3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11175" marR="407670" lvl="0" indent="104775" algn="l" defTabSz="914400" rtl="0" eaLnBrk="1" fontAlgn="auto" latinLnBrk="0" hangingPunct="1">
              <a:lnSpc>
                <a:spcPct val="1008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T</a:t>
            </a:r>
            <a:r>
              <a:rPr kumimoji="0" sz="15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A</a:t>
            </a:r>
            <a:r>
              <a:rPr kumimoji="0" sz="15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N</a:t>
            </a:r>
            <a:r>
              <a:rPr kumimoji="0" sz="155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T</a:t>
            </a:r>
            <a:r>
              <a:rPr kumimoji="0" sz="15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A</a:t>
            </a:r>
            <a:r>
              <a:rPr kumimoji="0" sz="15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N</a:t>
            </a:r>
            <a:r>
              <a:rPr kumimoji="0" sz="155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G</a:t>
            </a:r>
            <a:r>
              <a:rPr kumimoji="0" sz="15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A</a:t>
            </a:r>
            <a:r>
              <a:rPr kumimoji="0" sz="155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N</a:t>
            </a:r>
            <a:r>
              <a:rPr kumimoji="0" sz="15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 </a:t>
            </a:r>
            <a:r>
              <a:rPr kumimoji="0" sz="155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K</a:t>
            </a:r>
            <a:r>
              <a:rPr kumimoji="0" sz="155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E</a:t>
            </a:r>
            <a:r>
              <a:rPr kumimoji="0" sz="15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W</a:t>
            </a:r>
            <a:r>
              <a:rPr kumimoji="0" sz="155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I</a:t>
            </a:r>
            <a:r>
              <a:rPr kumimoji="0" sz="155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L</a:t>
            </a:r>
            <a:r>
              <a:rPr kumimoji="0" sz="15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AYA</a:t>
            </a:r>
            <a:r>
              <a:rPr kumimoji="0" sz="155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H</a:t>
            </a:r>
            <a:r>
              <a:rPr kumimoji="0" sz="15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A</a:t>
            </a:r>
            <a:r>
              <a:rPr kumimoji="0" sz="155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N</a:t>
            </a: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Black"/>
              <a:ea typeface="+mn-ea"/>
              <a:cs typeface="Segoe UI Black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52400" y="857250"/>
          <a:ext cx="11887200" cy="7905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54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95011"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2400" b="1" spc="-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1</a:t>
                      </a:r>
                      <a:r>
                        <a:rPr sz="2400" b="1" spc="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,</a:t>
                      </a:r>
                      <a:r>
                        <a:rPr lang="en-US" sz="2400" b="1" spc="-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892</a:t>
                      </a:r>
                      <a:endParaRPr sz="2400" dirty="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lang="en-US" sz="2400" b="1" spc="-2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17.001</a:t>
                      </a:r>
                      <a:endParaRPr sz="2400" dirty="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L="414655">
                        <a:lnSpc>
                          <a:spcPct val="100000"/>
                        </a:lnSpc>
                      </a:pPr>
                      <a:r>
                        <a:rPr sz="2400" b="1" spc="-2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3</a:t>
                      </a:r>
                      <a:r>
                        <a:rPr lang="en-US" sz="2400" b="1" spc="-2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8</a:t>
                      </a:r>
                      <a:endParaRPr sz="2400" dirty="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marL="365760">
                        <a:lnSpc>
                          <a:spcPct val="100000"/>
                        </a:lnSpc>
                      </a:pPr>
                      <a:r>
                        <a:rPr sz="2400" b="1" spc="-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416</a:t>
                      </a:r>
                      <a:endParaRPr sz="2400" dirty="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426084">
                        <a:lnSpc>
                          <a:spcPct val="100000"/>
                        </a:lnSpc>
                      </a:pPr>
                      <a:r>
                        <a:rPr sz="2400" b="1" spc="-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98</a:t>
                      </a:r>
                      <a:endParaRPr sz="2400" dirty="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2400" b="1" spc="-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7</a:t>
                      </a:r>
                      <a:r>
                        <a:rPr sz="2400" b="1" spc="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.</a:t>
                      </a:r>
                      <a:r>
                        <a:rPr sz="2400" b="1" spc="-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2</a:t>
                      </a:r>
                      <a:r>
                        <a:rPr lang="en-US" sz="2400" b="1" spc="-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77</a:t>
                      </a:r>
                      <a:endParaRPr sz="2400" dirty="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</a:pPr>
                      <a:r>
                        <a:rPr sz="2400" b="1" spc="-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7</a:t>
                      </a:r>
                      <a:r>
                        <a:rPr lang="en-US" sz="2400" b="1" spc="-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5</a:t>
                      </a:r>
                      <a:r>
                        <a:rPr sz="2400" b="1" spc="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.</a:t>
                      </a:r>
                      <a:r>
                        <a:rPr lang="en-US" sz="2400" b="1" spc="-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265</a:t>
                      </a:r>
                      <a:endParaRPr sz="2400" dirty="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marL="199390">
                        <a:lnSpc>
                          <a:spcPct val="100000"/>
                        </a:lnSpc>
                      </a:pPr>
                      <a:r>
                        <a:rPr sz="2400" b="1" spc="-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8</a:t>
                      </a:r>
                      <a:r>
                        <a:rPr sz="2400" b="1" spc="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.</a:t>
                      </a:r>
                      <a:r>
                        <a:rPr lang="en-US" sz="2400" b="1" spc="-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498</a:t>
                      </a:r>
                      <a:endParaRPr sz="2400" dirty="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563">
                <a:tc>
                  <a:txBody>
                    <a:bodyPr/>
                    <a:lstStyle/>
                    <a:p>
                      <a:pPr marL="293370">
                        <a:lnSpc>
                          <a:spcPct val="100000"/>
                        </a:lnSpc>
                      </a:pPr>
                      <a:r>
                        <a:rPr sz="1200" b="1" spc="2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Ju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t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a</a:t>
                      </a:r>
                      <a:r>
                        <a:rPr sz="1200" b="1" spc="-7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K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m²</a:t>
                      </a:r>
                      <a:endParaRPr sz="12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437515">
                        <a:lnSpc>
                          <a:spcPct val="100000"/>
                        </a:lnSpc>
                      </a:pPr>
                      <a:r>
                        <a:rPr sz="1200" b="1" spc="2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P</a:t>
                      </a:r>
                      <a:r>
                        <a:rPr sz="1200" b="1" spc="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u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l</a:t>
                      </a:r>
                      <a:r>
                        <a:rPr sz="1200" b="1" spc="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a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u</a:t>
                      </a:r>
                      <a:endParaRPr sz="12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</a:pPr>
                      <a:r>
                        <a:rPr sz="1200" b="1" spc="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P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r</a:t>
                      </a:r>
                      <a:r>
                        <a:rPr sz="1200" b="1" spc="-5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o</a:t>
                      </a:r>
                      <a:r>
                        <a:rPr sz="1200" b="1" spc="1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v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i</a:t>
                      </a:r>
                      <a:r>
                        <a:rPr sz="1200" b="1" spc="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n</a:t>
                      </a:r>
                      <a:r>
                        <a:rPr sz="1200" b="1" spc="1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s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i</a:t>
                      </a:r>
                      <a:endParaRPr sz="12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marL="219075">
                        <a:lnSpc>
                          <a:spcPct val="100000"/>
                        </a:lnSpc>
                      </a:pPr>
                      <a:r>
                        <a:rPr sz="1200" b="1" spc="-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K</a:t>
                      </a:r>
                      <a:r>
                        <a:rPr sz="1200" b="1" spc="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abupa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t</a:t>
                      </a:r>
                      <a:r>
                        <a:rPr sz="1200" b="1" spc="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e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n</a:t>
                      </a:r>
                      <a:endParaRPr sz="1200" dirty="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501015">
                        <a:lnSpc>
                          <a:spcPct val="100000"/>
                        </a:lnSpc>
                      </a:pPr>
                      <a:r>
                        <a:rPr sz="1200" b="1" spc="-10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K</a:t>
                      </a:r>
                      <a:r>
                        <a:rPr sz="1200" b="1" spc="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o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t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a</a:t>
                      </a:r>
                      <a:endParaRPr sz="12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213360">
                        <a:lnSpc>
                          <a:spcPct val="100000"/>
                        </a:lnSpc>
                      </a:pPr>
                      <a:r>
                        <a:rPr sz="1200" b="1" spc="-10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K</a:t>
                      </a:r>
                      <a:r>
                        <a:rPr sz="1200" b="1" spc="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eca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m</a:t>
                      </a:r>
                      <a:r>
                        <a:rPr sz="1200" b="1" spc="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a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t</a:t>
                      </a:r>
                      <a:r>
                        <a:rPr sz="1200" b="1" spc="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a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n</a:t>
                      </a:r>
                      <a:endParaRPr sz="1200" dirty="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</a:pPr>
                      <a:r>
                        <a:rPr sz="1200" b="1" spc="-3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D</a:t>
                      </a:r>
                      <a:r>
                        <a:rPr sz="1200" b="1" spc="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e</a:t>
                      </a:r>
                      <a:r>
                        <a:rPr sz="1200" b="1" spc="1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s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a</a:t>
                      </a:r>
                      <a:endParaRPr sz="12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marL="241300">
                        <a:lnSpc>
                          <a:spcPct val="100000"/>
                        </a:lnSpc>
                      </a:pPr>
                      <a:r>
                        <a:rPr sz="1200" b="1" spc="-10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K</a:t>
                      </a:r>
                      <a:r>
                        <a:rPr sz="1200" b="1" spc="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e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l</a:t>
                      </a:r>
                      <a:r>
                        <a:rPr sz="1200" b="1" spc="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u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r</a:t>
                      </a:r>
                      <a:r>
                        <a:rPr sz="1200" b="1" spc="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aha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n</a:t>
                      </a:r>
                      <a:endParaRPr sz="1200" dirty="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1" name="object 44">
            <a:extLst>
              <a:ext uri="{FF2B5EF4-FFF2-40B4-BE49-F238E27FC236}">
                <a16:creationId xmlns:a16="http://schemas.microsoft.com/office/drawing/2014/main" id="{8F6FDD8B-BB54-4276-A41C-4E18C87AEF89}"/>
              </a:ext>
            </a:extLst>
          </p:cNvPr>
          <p:cNvSpPr/>
          <p:nvPr/>
        </p:nvSpPr>
        <p:spPr>
          <a:xfrm>
            <a:off x="7310592" y="5013221"/>
            <a:ext cx="542925" cy="381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object 43">
            <a:extLst>
              <a:ext uri="{FF2B5EF4-FFF2-40B4-BE49-F238E27FC236}">
                <a16:creationId xmlns:a16="http://schemas.microsoft.com/office/drawing/2014/main" id="{5A3460BF-3250-485A-8D4F-50CF168DC755}"/>
              </a:ext>
            </a:extLst>
          </p:cNvPr>
          <p:cNvSpPr txBox="1"/>
          <p:nvPr/>
        </p:nvSpPr>
        <p:spPr>
          <a:xfrm>
            <a:off x="6304278" y="5614664"/>
            <a:ext cx="2523490" cy="357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lvl="0" indent="-16510" algn="ctr" defTabSz="914400" rtl="0" eaLnBrk="1" fontAlgn="auto" latinLnBrk="0" hangingPunct="1">
              <a:lnSpc>
                <a:spcPct val="10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4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 Black"/>
                <a:ea typeface="+mn-ea"/>
                <a:cs typeface="Segoe UI Black"/>
              </a:rPr>
              <a:t>KECAMATAN?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egoe UI Black"/>
              <a:ea typeface="+mn-ea"/>
              <a:cs typeface="Segoe UI Black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78D95F79-D8FD-441C-87E4-59FC9A2E06A1}"/>
              </a:ext>
            </a:extLst>
          </p:cNvPr>
          <p:cNvSpPr/>
          <p:nvPr/>
        </p:nvSpPr>
        <p:spPr>
          <a:xfrm>
            <a:off x="0" y="6384766"/>
            <a:ext cx="12192000" cy="504662"/>
          </a:xfrm>
          <a:custGeom>
            <a:avLst/>
            <a:gdLst>
              <a:gd name="connsiteX0" fmla="*/ 369206 w 12192000"/>
              <a:gd name="connsiteY0" fmla="*/ 0 h 504662"/>
              <a:gd name="connsiteX1" fmla="*/ 12192000 w 12192000"/>
              <a:gd name="connsiteY1" fmla="*/ 0 h 504662"/>
              <a:gd name="connsiteX2" fmla="*/ 12192000 w 12192000"/>
              <a:gd name="connsiteY2" fmla="*/ 504662 h 504662"/>
              <a:gd name="connsiteX3" fmla="*/ 0 w 12192000"/>
              <a:gd name="connsiteY3" fmla="*/ 504662 h 50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04662">
                <a:moveTo>
                  <a:pt x="369206" y="0"/>
                </a:moveTo>
                <a:lnTo>
                  <a:pt x="12192000" y="0"/>
                </a:lnTo>
                <a:lnTo>
                  <a:pt x="12192000" y="504662"/>
                </a:lnTo>
                <a:lnTo>
                  <a:pt x="0" y="5046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60BBFB9-F8AD-568F-F254-46F42ED7BA90}"/>
              </a:ext>
            </a:extLst>
          </p:cNvPr>
          <p:cNvGrpSpPr/>
          <p:nvPr/>
        </p:nvGrpSpPr>
        <p:grpSpPr>
          <a:xfrm>
            <a:off x="-25218" y="0"/>
            <a:ext cx="2893167" cy="712588"/>
            <a:chOff x="457530" y="247650"/>
            <a:chExt cx="4294643" cy="1054411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C2D9B0BD-C41E-C697-6B78-7ADFD4E191E2}"/>
                </a:ext>
              </a:extLst>
            </p:cNvPr>
            <p:cNvSpPr/>
            <p:nvPr/>
          </p:nvSpPr>
          <p:spPr>
            <a:xfrm>
              <a:off x="457530" y="251725"/>
              <a:ext cx="4280725" cy="686888"/>
            </a:xfrm>
            <a:prstGeom prst="rect">
              <a:avLst/>
            </a:prstGeom>
            <a:solidFill>
              <a:srgbClr val="4472C4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B73C99D3-B093-CD5F-D15C-5F047DC7D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CrisscrossEtching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619" y="247650"/>
              <a:ext cx="818001" cy="1054411"/>
            </a:xfrm>
            <a:prstGeom prst="rect">
              <a:avLst/>
            </a:prstGeom>
          </p:spPr>
        </p:pic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7838AC8-6045-68D7-EE3B-E9D38691B347}"/>
                </a:ext>
              </a:extLst>
            </p:cNvPr>
            <p:cNvSpPr txBox="1"/>
            <p:nvPr/>
          </p:nvSpPr>
          <p:spPr>
            <a:xfrm>
              <a:off x="1225262" y="261504"/>
              <a:ext cx="3526911" cy="461665"/>
            </a:xfrm>
            <a:prstGeom prst="rect">
              <a:avLst/>
            </a:prstGeom>
            <a:no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</a:rPr>
                <a:t>KEMENTERIAN DALAM NEGERI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alibri Light"/>
                </a:rPr>
                <a:t>REPUBLIK INDONESIA</a:t>
              </a:r>
              <a:endParaRPr kumimoji="0" lang="en-ID" sz="12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 Light"/>
              </a:endParaRPr>
            </a:p>
          </p:txBody>
        </p:sp>
      </p:grpSp>
      <p:sp>
        <p:nvSpPr>
          <p:cNvPr id="57" name="Rectangle: Diagonal Corners Snipped 56">
            <a:extLst>
              <a:ext uri="{FF2B5EF4-FFF2-40B4-BE49-F238E27FC236}">
                <a16:creationId xmlns:a16="http://schemas.microsoft.com/office/drawing/2014/main" id="{65A473E2-BEEA-29A3-1683-AF92DFA50E8B}"/>
              </a:ext>
            </a:extLst>
          </p:cNvPr>
          <p:cNvSpPr/>
          <p:nvPr/>
        </p:nvSpPr>
        <p:spPr>
          <a:xfrm>
            <a:off x="6018529" y="6580910"/>
            <a:ext cx="6163946" cy="235740"/>
          </a:xfrm>
          <a:prstGeom prst="snip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7" name="object 3">
            <a:extLst>
              <a:ext uri="{FF2B5EF4-FFF2-40B4-BE49-F238E27FC236}">
                <a16:creationId xmlns:a16="http://schemas.microsoft.com/office/drawing/2014/main" id="{0BCE0427-C77B-C8C2-100A-53EB6AA193F0}"/>
              </a:ext>
            </a:extLst>
          </p:cNvPr>
          <p:cNvSpPr/>
          <p:nvPr/>
        </p:nvSpPr>
        <p:spPr>
          <a:xfrm>
            <a:off x="6326123" y="6589777"/>
            <a:ext cx="4815839" cy="26662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53">
            <a:extLst>
              <a:ext uri="{FF2B5EF4-FFF2-40B4-BE49-F238E27FC236}">
                <a16:creationId xmlns:a16="http://schemas.microsoft.com/office/drawing/2014/main" id="{D7892C6E-6186-492D-86C6-BCFC2B9840A4}"/>
              </a:ext>
            </a:extLst>
          </p:cNvPr>
          <p:cNvSpPr txBox="1"/>
          <p:nvPr/>
        </p:nvSpPr>
        <p:spPr>
          <a:xfrm>
            <a:off x="10179431" y="1639089"/>
            <a:ext cx="16554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S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</a:t>
            </a:r>
            <a:r>
              <a:rPr kumimoji="0" sz="12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m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b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12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r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:</a:t>
            </a:r>
            <a:r>
              <a:rPr kumimoji="0" sz="12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lang="en-US" sz="1200" spc="25" dirty="0">
                <a:solidFill>
                  <a:prstClr val="black"/>
                </a:solidFill>
                <a:latin typeface="Calibri Light"/>
                <a:cs typeface="Calibri Light"/>
              </a:rPr>
              <a:t>Kemendagri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,</a:t>
            </a:r>
            <a:r>
              <a:rPr lang="en-US" sz="1200" spc="-35" dirty="0">
                <a:solidFill>
                  <a:prstClr val="black"/>
                </a:solidFill>
                <a:latin typeface="Calibri Light"/>
                <a:cs typeface="Calibri Light"/>
              </a:rPr>
              <a:t>2022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Calibri Light"/>
            </a:endParaRPr>
          </a:p>
        </p:txBody>
      </p:sp>
      <p:sp>
        <p:nvSpPr>
          <p:cNvPr id="66" name="object 3">
            <a:extLst>
              <a:ext uri="{FF2B5EF4-FFF2-40B4-BE49-F238E27FC236}">
                <a16:creationId xmlns:a16="http://schemas.microsoft.com/office/drawing/2014/main" id="{F0CD94B6-7AFE-5A0E-C60B-593980EF196C}"/>
              </a:ext>
            </a:extLst>
          </p:cNvPr>
          <p:cNvSpPr/>
          <p:nvPr/>
        </p:nvSpPr>
        <p:spPr>
          <a:xfrm>
            <a:off x="5240529" y="74687"/>
            <a:ext cx="6096000" cy="628650"/>
          </a:xfrm>
          <a:custGeom>
            <a:avLst/>
            <a:gdLst/>
            <a:ahLst/>
            <a:cxnLst/>
            <a:rect l="l" t="t" r="r" b="b"/>
            <a:pathLst>
              <a:path w="6096000" h="628650">
                <a:moveTo>
                  <a:pt x="6048873" y="0"/>
                </a:moveTo>
                <a:lnTo>
                  <a:pt x="47128" y="0"/>
                </a:lnTo>
                <a:lnTo>
                  <a:pt x="41875" y="3562"/>
                </a:lnTo>
                <a:lnTo>
                  <a:pt x="14701" y="34523"/>
                </a:lnTo>
                <a:lnTo>
                  <a:pt x="982" y="74288"/>
                </a:lnTo>
                <a:lnTo>
                  <a:pt x="0" y="521009"/>
                </a:lnTo>
                <a:lnTo>
                  <a:pt x="1023" y="535609"/>
                </a:lnTo>
                <a:lnTo>
                  <a:pt x="14847" y="575325"/>
                </a:lnTo>
                <a:lnTo>
                  <a:pt x="42103" y="606213"/>
                </a:lnTo>
                <a:lnTo>
                  <a:pt x="79319" y="624803"/>
                </a:lnTo>
                <a:lnTo>
                  <a:pt x="107949" y="628650"/>
                </a:lnTo>
                <a:lnTo>
                  <a:pt x="5988358" y="628649"/>
                </a:lnTo>
                <a:lnTo>
                  <a:pt x="6030246" y="620073"/>
                </a:lnTo>
                <a:lnTo>
                  <a:pt x="6064462" y="596909"/>
                </a:lnTo>
                <a:lnTo>
                  <a:pt x="6087536" y="562628"/>
                </a:lnTo>
                <a:lnTo>
                  <a:pt x="6095978" y="521009"/>
                </a:lnTo>
                <a:lnTo>
                  <a:pt x="6095999" y="88590"/>
                </a:lnTo>
                <a:lnTo>
                  <a:pt x="6094975" y="73990"/>
                </a:lnTo>
                <a:lnTo>
                  <a:pt x="6081151" y="34274"/>
                </a:lnTo>
                <a:lnTo>
                  <a:pt x="6053895" y="3386"/>
                </a:lnTo>
                <a:lnTo>
                  <a:pt x="6048873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object 4">
            <a:extLst>
              <a:ext uri="{FF2B5EF4-FFF2-40B4-BE49-F238E27FC236}">
                <a16:creationId xmlns:a16="http://schemas.microsoft.com/office/drawing/2014/main" id="{F1613171-F7A5-2486-F3F3-19A73B9535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99412" y="125593"/>
            <a:ext cx="10206482" cy="588259"/>
          </a:xfrm>
          <a:prstGeom prst="rect">
            <a:avLst/>
          </a:prstGeom>
        </p:spPr>
        <p:txBody>
          <a:bodyPr vert="horz" wrap="square" lIns="0" tIns="94890" rIns="0" bIns="0" rtlCol="0">
            <a:spAutoFit/>
          </a:bodyPr>
          <a:lstStyle/>
          <a:p>
            <a:pPr marL="3481070">
              <a:lnSpc>
                <a:spcPct val="100000"/>
              </a:lnSpc>
            </a:pPr>
            <a:r>
              <a:rPr sz="3200" b="1" i="1" spc="-105" dirty="0">
                <a:latin typeface="Bahnschrift" panose="020B0502040204020203" pitchFamily="34" charset="0"/>
              </a:rPr>
              <a:t>A</a:t>
            </a:r>
            <a:r>
              <a:rPr sz="3200" b="1" i="1" spc="-175" dirty="0">
                <a:latin typeface="Bahnschrift" panose="020B0502040204020203" pitchFamily="34" charset="0"/>
              </a:rPr>
              <a:t>R</a:t>
            </a:r>
            <a:r>
              <a:rPr sz="3200" b="1" i="1" spc="-110" dirty="0">
                <a:latin typeface="Bahnschrift" panose="020B0502040204020203" pitchFamily="34" charset="0"/>
              </a:rPr>
              <a:t>CH</a:t>
            </a:r>
            <a:r>
              <a:rPr sz="3200" b="1" i="1" spc="-95" dirty="0">
                <a:latin typeface="Bahnschrift" panose="020B0502040204020203" pitchFamily="34" charset="0"/>
              </a:rPr>
              <a:t>I</a:t>
            </a:r>
            <a:r>
              <a:rPr sz="3200" b="1" i="1" spc="-90" dirty="0">
                <a:latin typeface="Bahnschrift" panose="020B0502040204020203" pitchFamily="34" charset="0"/>
              </a:rPr>
              <a:t>PEL</a:t>
            </a:r>
            <a:r>
              <a:rPr sz="3200" b="1" i="1" spc="-175" dirty="0">
                <a:latin typeface="Bahnschrift" panose="020B0502040204020203" pitchFamily="34" charset="0"/>
              </a:rPr>
              <a:t>A</a:t>
            </a:r>
            <a:r>
              <a:rPr sz="3200" b="1" i="1" spc="-114" dirty="0">
                <a:latin typeface="Bahnschrift" panose="020B0502040204020203" pitchFamily="34" charset="0"/>
              </a:rPr>
              <a:t>G</a:t>
            </a:r>
            <a:r>
              <a:rPr sz="3200" b="1" i="1" spc="-125" dirty="0">
                <a:latin typeface="Bahnschrift" panose="020B0502040204020203" pitchFamily="34" charset="0"/>
              </a:rPr>
              <a:t>O</a:t>
            </a:r>
            <a:r>
              <a:rPr sz="3200" b="1" i="1" spc="90" dirty="0">
                <a:latin typeface="Bahnschrift" panose="020B0502040204020203" pitchFamily="34" charset="0"/>
              </a:rPr>
              <a:t> </a:t>
            </a:r>
            <a:r>
              <a:rPr sz="3200" b="1" i="1" spc="-110" dirty="0">
                <a:latin typeface="Bahnschrift" panose="020B0502040204020203" pitchFamily="34" charset="0"/>
              </a:rPr>
              <a:t>CHA</a:t>
            </a:r>
            <a:r>
              <a:rPr sz="3200" b="1" i="1" spc="-85" dirty="0">
                <a:latin typeface="Bahnschrift" panose="020B0502040204020203" pitchFamily="34" charset="0"/>
              </a:rPr>
              <a:t>LLE</a:t>
            </a:r>
            <a:r>
              <a:rPr sz="3200" b="1" i="1" spc="-114" dirty="0">
                <a:latin typeface="Bahnschrift" panose="020B0502040204020203" pitchFamily="34" charset="0"/>
              </a:rPr>
              <a:t>NG</a:t>
            </a:r>
            <a:r>
              <a:rPr sz="3200" b="1" i="1" spc="-90" dirty="0">
                <a:latin typeface="Bahnschrift" panose="020B0502040204020203" pitchFamily="34" charset="0"/>
              </a:rPr>
              <a:t>E</a:t>
            </a:r>
            <a:r>
              <a:rPr sz="3200" b="1" i="1" spc="-105" dirty="0">
                <a:latin typeface="Bahnschrift" panose="020B0502040204020203" pitchFamily="34" charset="0"/>
              </a:rPr>
              <a:t>S</a:t>
            </a:r>
            <a:endParaRPr sz="32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15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625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1625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1625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625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232567" y="2404831"/>
            <a:ext cx="667657" cy="667657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232567" y="53"/>
            <a:ext cx="667657" cy="667657"/>
          </a:xfrm>
          <a:prstGeom prst="rect">
            <a:avLst/>
          </a:prstGeom>
          <a:solidFill>
            <a:srgbClr val="016A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232567" y="798348"/>
            <a:ext cx="667657" cy="667657"/>
          </a:xfrm>
          <a:prstGeom prst="rect">
            <a:avLst/>
          </a:prstGeom>
          <a:solidFill>
            <a:srgbClr val="46B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12446355" y="2404831"/>
            <a:ext cx="667657" cy="667657"/>
          </a:xfrm>
          <a:prstGeom prst="rect">
            <a:avLst/>
          </a:prstGeom>
          <a:solidFill>
            <a:srgbClr val="7C7C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2446355" y="53"/>
            <a:ext cx="667657" cy="667657"/>
          </a:xfrm>
          <a:prstGeom prst="rect">
            <a:avLst/>
          </a:prstGeom>
          <a:solidFill>
            <a:srgbClr val="015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12446355" y="798348"/>
            <a:ext cx="667657" cy="667657"/>
          </a:xfrm>
          <a:prstGeom prst="rect">
            <a:avLst/>
          </a:prstGeom>
          <a:solidFill>
            <a:srgbClr val="3890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14018761" y="2404831"/>
            <a:ext cx="667657" cy="6676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14018761" y="53"/>
            <a:ext cx="667657" cy="667657"/>
          </a:xfrm>
          <a:prstGeom prst="rect">
            <a:avLst/>
          </a:prstGeom>
          <a:solidFill>
            <a:srgbClr val="0185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14018761" y="798348"/>
            <a:ext cx="667657" cy="667657"/>
          </a:xfrm>
          <a:prstGeom prst="rect">
            <a:avLst/>
          </a:prstGeom>
          <a:solidFill>
            <a:srgbClr val="7AC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13232567" y="1594922"/>
            <a:ext cx="667657" cy="667657"/>
          </a:xfrm>
          <a:prstGeom prst="rect">
            <a:avLst/>
          </a:prstGeom>
          <a:solidFill>
            <a:srgbClr val="FEA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2446355" y="1594922"/>
            <a:ext cx="667657" cy="667657"/>
          </a:xfrm>
          <a:prstGeom prst="rect">
            <a:avLst/>
          </a:prstGeom>
          <a:solidFill>
            <a:srgbClr val="FE8D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14018761" y="1594922"/>
            <a:ext cx="667657" cy="667657"/>
          </a:xfrm>
          <a:prstGeom prst="rect">
            <a:avLst/>
          </a:prstGeom>
          <a:solidFill>
            <a:srgbClr val="FEBF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533" name="Title 1"/>
          <p:cNvSpPr txBox="1">
            <a:spLocks/>
          </p:cNvSpPr>
          <p:nvPr/>
        </p:nvSpPr>
        <p:spPr>
          <a:xfrm>
            <a:off x="3017320" y="525950"/>
            <a:ext cx="6157388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Segoe UI" panose="020B0502040204020203" pitchFamily="34" charset="0"/>
                <a:cs typeface="Segoe UI" panose="020B0502040204020203" pitchFamily="34" charset="0"/>
              </a:rPr>
              <a:t>KECAMATAN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22" name="Group 321"/>
          <p:cNvGrpSpPr/>
          <p:nvPr/>
        </p:nvGrpSpPr>
        <p:grpSpPr>
          <a:xfrm>
            <a:off x="-671405" y="6747444"/>
            <a:ext cx="13534857" cy="110556"/>
            <a:chOff x="-170626" y="0"/>
            <a:chExt cx="13534857" cy="166915"/>
          </a:xfrm>
        </p:grpSpPr>
        <p:sp>
          <p:nvSpPr>
            <p:cNvPr id="323" name="Parallelogram 322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016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324" name="Parallelogram 323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46B6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325" name="Parallelogram 324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FEA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</p:grpSp>
      <p:grpSp>
        <p:nvGrpSpPr>
          <p:cNvPr id="529" name="Group 528"/>
          <p:cNvGrpSpPr/>
          <p:nvPr/>
        </p:nvGrpSpPr>
        <p:grpSpPr>
          <a:xfrm>
            <a:off x="5410201" y="264115"/>
            <a:ext cx="1371600" cy="110556"/>
            <a:chOff x="-170626" y="0"/>
            <a:chExt cx="13534857" cy="166915"/>
          </a:xfrm>
        </p:grpSpPr>
        <p:sp>
          <p:nvSpPr>
            <p:cNvPr id="530" name="Parallelogram 529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016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31" name="Parallelogram 530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46B6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32" name="Parallelogram 531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FEA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3681782" y="1784990"/>
            <a:ext cx="5157465" cy="4566942"/>
            <a:chOff x="2236788" y="1781175"/>
            <a:chExt cx="4429125" cy="4430713"/>
          </a:xfrm>
          <a:solidFill>
            <a:srgbClr val="FEA34F"/>
          </a:solidFill>
          <a:effectLst>
            <a:outerShdw blurRad="38100" dist="25400" dir="5400000" algn="ctr" rotWithShape="0">
              <a:srgbClr val="000000">
                <a:alpha val="20000"/>
              </a:srgbClr>
            </a:outerShdw>
          </a:effectLst>
        </p:grpSpPr>
        <p:sp>
          <p:nvSpPr>
            <p:cNvPr id="88" name="Freeform 5"/>
            <p:cNvSpPr>
              <a:spLocks/>
            </p:cNvSpPr>
            <p:nvPr/>
          </p:nvSpPr>
          <p:spPr bwMode="auto">
            <a:xfrm>
              <a:off x="2555875" y="2081213"/>
              <a:ext cx="458788" cy="458788"/>
            </a:xfrm>
            <a:custGeom>
              <a:avLst/>
              <a:gdLst>
                <a:gd name="T0" fmla="*/ 250 w 289"/>
                <a:gd name="T1" fmla="*/ 289 h 289"/>
                <a:gd name="T2" fmla="*/ 0 w 289"/>
                <a:gd name="T3" fmla="*/ 38 h 289"/>
                <a:gd name="T4" fmla="*/ 38 w 289"/>
                <a:gd name="T5" fmla="*/ 0 h 289"/>
                <a:gd name="T6" fmla="*/ 289 w 289"/>
                <a:gd name="T7" fmla="*/ 250 h 289"/>
                <a:gd name="T8" fmla="*/ 250 w 289"/>
                <a:gd name="T9" fmla="*/ 28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289">
                  <a:moveTo>
                    <a:pt x="250" y="289"/>
                  </a:moveTo>
                  <a:lnTo>
                    <a:pt x="0" y="38"/>
                  </a:lnTo>
                  <a:lnTo>
                    <a:pt x="38" y="0"/>
                  </a:lnTo>
                  <a:lnTo>
                    <a:pt x="289" y="250"/>
                  </a:lnTo>
                  <a:lnTo>
                    <a:pt x="250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89" name="Freeform 6"/>
            <p:cNvSpPr>
              <a:spLocks/>
            </p:cNvSpPr>
            <p:nvPr/>
          </p:nvSpPr>
          <p:spPr bwMode="auto">
            <a:xfrm>
              <a:off x="2482850" y="2008188"/>
              <a:ext cx="215900" cy="215900"/>
            </a:xfrm>
            <a:custGeom>
              <a:avLst/>
              <a:gdLst>
                <a:gd name="T0" fmla="*/ 78 w 95"/>
                <a:gd name="T1" fmla="*/ 17 h 95"/>
                <a:gd name="T2" fmla="*/ 17 w 95"/>
                <a:gd name="T3" fmla="*/ 17 h 95"/>
                <a:gd name="T4" fmla="*/ 17 w 95"/>
                <a:gd name="T5" fmla="*/ 78 h 95"/>
                <a:gd name="T6" fmla="*/ 78 w 95"/>
                <a:gd name="T7" fmla="*/ 78 h 95"/>
                <a:gd name="T8" fmla="*/ 78 w 95"/>
                <a:gd name="T9" fmla="*/ 1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5">
                  <a:moveTo>
                    <a:pt x="78" y="17"/>
                  </a:moveTo>
                  <a:cubicBezTo>
                    <a:pt x="61" y="0"/>
                    <a:pt x="34" y="0"/>
                    <a:pt x="17" y="17"/>
                  </a:cubicBezTo>
                  <a:cubicBezTo>
                    <a:pt x="0" y="34"/>
                    <a:pt x="0" y="61"/>
                    <a:pt x="17" y="78"/>
                  </a:cubicBezTo>
                  <a:cubicBezTo>
                    <a:pt x="34" y="95"/>
                    <a:pt x="61" y="95"/>
                    <a:pt x="78" y="78"/>
                  </a:cubicBezTo>
                  <a:cubicBezTo>
                    <a:pt x="95" y="61"/>
                    <a:pt x="95" y="34"/>
                    <a:pt x="7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90" name="Freeform 9"/>
            <p:cNvSpPr>
              <a:spLocks/>
            </p:cNvSpPr>
            <p:nvPr/>
          </p:nvSpPr>
          <p:spPr bwMode="auto">
            <a:xfrm>
              <a:off x="2236788" y="1781175"/>
              <a:ext cx="4429125" cy="4430713"/>
            </a:xfrm>
            <a:custGeom>
              <a:avLst/>
              <a:gdLst>
                <a:gd name="T0" fmla="*/ 975 w 1950"/>
                <a:gd name="T1" fmla="*/ 1951 h 1951"/>
                <a:gd name="T2" fmla="*/ 285 w 1950"/>
                <a:gd name="T3" fmla="*/ 1665 h 1951"/>
                <a:gd name="T4" fmla="*/ 0 w 1950"/>
                <a:gd name="T5" fmla="*/ 976 h 1951"/>
                <a:gd name="T6" fmla="*/ 285 w 1950"/>
                <a:gd name="T7" fmla="*/ 286 h 1951"/>
                <a:gd name="T8" fmla="*/ 975 w 1950"/>
                <a:gd name="T9" fmla="*/ 0 h 1951"/>
                <a:gd name="T10" fmla="*/ 1019 w 1950"/>
                <a:gd name="T11" fmla="*/ 44 h 1951"/>
                <a:gd name="T12" fmla="*/ 975 w 1950"/>
                <a:gd name="T13" fmla="*/ 89 h 1951"/>
                <a:gd name="T14" fmla="*/ 348 w 1950"/>
                <a:gd name="T15" fmla="*/ 348 h 1951"/>
                <a:gd name="T16" fmla="*/ 88 w 1950"/>
                <a:gd name="T17" fmla="*/ 976 h 1951"/>
                <a:gd name="T18" fmla="*/ 348 w 1950"/>
                <a:gd name="T19" fmla="*/ 1603 h 1951"/>
                <a:gd name="T20" fmla="*/ 975 w 1950"/>
                <a:gd name="T21" fmla="*/ 1862 h 1951"/>
                <a:gd name="T22" fmla="*/ 1602 w 1950"/>
                <a:gd name="T23" fmla="*/ 1603 h 1951"/>
                <a:gd name="T24" fmla="*/ 1862 w 1950"/>
                <a:gd name="T25" fmla="*/ 976 h 1951"/>
                <a:gd name="T26" fmla="*/ 1906 w 1950"/>
                <a:gd name="T27" fmla="*/ 931 h 1951"/>
                <a:gd name="T28" fmla="*/ 1950 w 1950"/>
                <a:gd name="T29" fmla="*/ 976 h 1951"/>
                <a:gd name="T30" fmla="*/ 1665 w 1950"/>
                <a:gd name="T31" fmla="*/ 1665 h 1951"/>
                <a:gd name="T32" fmla="*/ 975 w 1950"/>
                <a:gd name="T33" fmla="*/ 1951 h 1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50" h="1951">
                  <a:moveTo>
                    <a:pt x="975" y="1951"/>
                  </a:moveTo>
                  <a:cubicBezTo>
                    <a:pt x="715" y="1951"/>
                    <a:pt x="470" y="1849"/>
                    <a:pt x="285" y="1665"/>
                  </a:cubicBezTo>
                  <a:cubicBezTo>
                    <a:pt x="101" y="1481"/>
                    <a:pt x="0" y="1236"/>
                    <a:pt x="0" y="976"/>
                  </a:cubicBezTo>
                  <a:cubicBezTo>
                    <a:pt x="0" y="715"/>
                    <a:pt x="101" y="470"/>
                    <a:pt x="285" y="286"/>
                  </a:cubicBezTo>
                  <a:cubicBezTo>
                    <a:pt x="470" y="102"/>
                    <a:pt x="715" y="0"/>
                    <a:pt x="975" y="0"/>
                  </a:cubicBezTo>
                  <a:cubicBezTo>
                    <a:pt x="1000" y="0"/>
                    <a:pt x="1019" y="20"/>
                    <a:pt x="1019" y="44"/>
                  </a:cubicBezTo>
                  <a:cubicBezTo>
                    <a:pt x="1019" y="69"/>
                    <a:pt x="1000" y="89"/>
                    <a:pt x="975" y="89"/>
                  </a:cubicBezTo>
                  <a:cubicBezTo>
                    <a:pt x="738" y="89"/>
                    <a:pt x="516" y="181"/>
                    <a:pt x="348" y="348"/>
                  </a:cubicBezTo>
                  <a:cubicBezTo>
                    <a:pt x="181" y="516"/>
                    <a:pt x="88" y="739"/>
                    <a:pt x="88" y="976"/>
                  </a:cubicBezTo>
                  <a:cubicBezTo>
                    <a:pt x="88" y="1212"/>
                    <a:pt x="181" y="1435"/>
                    <a:pt x="348" y="1603"/>
                  </a:cubicBezTo>
                  <a:cubicBezTo>
                    <a:pt x="516" y="1770"/>
                    <a:pt x="738" y="1862"/>
                    <a:pt x="975" y="1862"/>
                  </a:cubicBezTo>
                  <a:cubicBezTo>
                    <a:pt x="1212" y="1862"/>
                    <a:pt x="1435" y="1770"/>
                    <a:pt x="1602" y="1603"/>
                  </a:cubicBezTo>
                  <a:cubicBezTo>
                    <a:pt x="1770" y="1435"/>
                    <a:pt x="1862" y="1212"/>
                    <a:pt x="1862" y="976"/>
                  </a:cubicBezTo>
                  <a:cubicBezTo>
                    <a:pt x="1862" y="951"/>
                    <a:pt x="1882" y="931"/>
                    <a:pt x="1906" y="931"/>
                  </a:cubicBezTo>
                  <a:cubicBezTo>
                    <a:pt x="1931" y="931"/>
                    <a:pt x="1950" y="951"/>
                    <a:pt x="1950" y="976"/>
                  </a:cubicBezTo>
                  <a:cubicBezTo>
                    <a:pt x="1950" y="1236"/>
                    <a:pt x="1849" y="1481"/>
                    <a:pt x="1665" y="1665"/>
                  </a:cubicBezTo>
                  <a:cubicBezTo>
                    <a:pt x="1481" y="1849"/>
                    <a:pt x="1236" y="1951"/>
                    <a:pt x="975" y="195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4859418" y="2045321"/>
            <a:ext cx="3615527" cy="3333131"/>
            <a:chOff x="3059113" y="2082800"/>
            <a:chExt cx="3306763" cy="3295650"/>
          </a:xfrm>
          <a:solidFill>
            <a:srgbClr val="46B688"/>
          </a:solidFill>
          <a:effectLst>
            <a:outerShdw blurRad="38100" dist="25400" dir="5400000" algn="ctr" rotWithShape="0">
              <a:srgbClr val="000000">
                <a:alpha val="20000"/>
              </a:srgbClr>
            </a:outerShdw>
          </a:effectLst>
        </p:grpSpPr>
        <p:sp>
          <p:nvSpPr>
            <p:cNvPr id="92" name="Freeform 7"/>
            <p:cNvSpPr>
              <a:spLocks/>
            </p:cNvSpPr>
            <p:nvPr/>
          </p:nvSpPr>
          <p:spPr bwMode="auto">
            <a:xfrm>
              <a:off x="5705475" y="2265363"/>
              <a:ext cx="458788" cy="458788"/>
            </a:xfrm>
            <a:custGeom>
              <a:avLst/>
              <a:gdLst>
                <a:gd name="T0" fmla="*/ 38 w 289"/>
                <a:gd name="T1" fmla="*/ 289 h 289"/>
                <a:gd name="T2" fmla="*/ 0 w 289"/>
                <a:gd name="T3" fmla="*/ 250 h 289"/>
                <a:gd name="T4" fmla="*/ 249 w 289"/>
                <a:gd name="T5" fmla="*/ 0 h 289"/>
                <a:gd name="T6" fmla="*/ 289 w 289"/>
                <a:gd name="T7" fmla="*/ 40 h 289"/>
                <a:gd name="T8" fmla="*/ 38 w 289"/>
                <a:gd name="T9" fmla="*/ 28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289">
                  <a:moveTo>
                    <a:pt x="38" y="289"/>
                  </a:moveTo>
                  <a:lnTo>
                    <a:pt x="0" y="250"/>
                  </a:lnTo>
                  <a:lnTo>
                    <a:pt x="249" y="0"/>
                  </a:lnTo>
                  <a:lnTo>
                    <a:pt x="289" y="40"/>
                  </a:lnTo>
                  <a:lnTo>
                    <a:pt x="38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93" name="Freeform 8"/>
            <p:cNvSpPr>
              <a:spLocks/>
            </p:cNvSpPr>
            <p:nvPr/>
          </p:nvSpPr>
          <p:spPr bwMode="auto">
            <a:xfrm>
              <a:off x="6021388" y="2192338"/>
              <a:ext cx="215900" cy="215900"/>
            </a:xfrm>
            <a:custGeom>
              <a:avLst/>
              <a:gdLst>
                <a:gd name="T0" fmla="*/ 78 w 95"/>
                <a:gd name="T1" fmla="*/ 78 h 95"/>
                <a:gd name="T2" fmla="*/ 78 w 95"/>
                <a:gd name="T3" fmla="*/ 17 h 95"/>
                <a:gd name="T4" fmla="*/ 17 w 95"/>
                <a:gd name="T5" fmla="*/ 17 h 95"/>
                <a:gd name="T6" fmla="*/ 17 w 95"/>
                <a:gd name="T7" fmla="*/ 78 h 95"/>
                <a:gd name="T8" fmla="*/ 78 w 95"/>
                <a:gd name="T9" fmla="*/ 7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5">
                  <a:moveTo>
                    <a:pt x="78" y="78"/>
                  </a:moveTo>
                  <a:cubicBezTo>
                    <a:pt x="95" y="61"/>
                    <a:pt x="95" y="34"/>
                    <a:pt x="78" y="17"/>
                  </a:cubicBezTo>
                  <a:cubicBezTo>
                    <a:pt x="61" y="0"/>
                    <a:pt x="34" y="0"/>
                    <a:pt x="17" y="17"/>
                  </a:cubicBezTo>
                  <a:cubicBezTo>
                    <a:pt x="0" y="34"/>
                    <a:pt x="0" y="61"/>
                    <a:pt x="17" y="78"/>
                  </a:cubicBezTo>
                  <a:cubicBezTo>
                    <a:pt x="34" y="95"/>
                    <a:pt x="61" y="95"/>
                    <a:pt x="78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94" name="Freeform 10"/>
            <p:cNvSpPr>
              <a:spLocks/>
            </p:cNvSpPr>
            <p:nvPr/>
          </p:nvSpPr>
          <p:spPr bwMode="auto">
            <a:xfrm>
              <a:off x="3059113" y="2082800"/>
              <a:ext cx="3306763" cy="3295650"/>
            </a:xfrm>
            <a:custGeom>
              <a:avLst/>
              <a:gdLst>
                <a:gd name="T0" fmla="*/ 1178 w 1456"/>
                <a:gd name="T1" fmla="*/ 1451 h 1451"/>
                <a:gd name="T2" fmla="*/ 1146 w 1456"/>
                <a:gd name="T3" fmla="*/ 1438 h 1451"/>
                <a:gd name="T4" fmla="*/ 1146 w 1456"/>
                <a:gd name="T5" fmla="*/ 1376 h 1451"/>
                <a:gd name="T6" fmla="*/ 1367 w 1456"/>
                <a:gd name="T7" fmla="*/ 843 h 1451"/>
                <a:gd name="T8" fmla="*/ 1146 w 1456"/>
                <a:gd name="T9" fmla="*/ 309 h 1451"/>
                <a:gd name="T10" fmla="*/ 613 w 1456"/>
                <a:gd name="T11" fmla="*/ 88 h 1451"/>
                <a:gd name="T12" fmla="*/ 80 w 1456"/>
                <a:gd name="T13" fmla="*/ 309 h 1451"/>
                <a:gd name="T14" fmla="*/ 17 w 1456"/>
                <a:gd name="T15" fmla="*/ 309 h 1451"/>
                <a:gd name="T16" fmla="*/ 17 w 1456"/>
                <a:gd name="T17" fmla="*/ 247 h 1451"/>
                <a:gd name="T18" fmla="*/ 613 w 1456"/>
                <a:gd name="T19" fmla="*/ 0 h 1451"/>
                <a:gd name="T20" fmla="*/ 1209 w 1456"/>
                <a:gd name="T21" fmla="*/ 247 h 1451"/>
                <a:gd name="T22" fmla="*/ 1456 w 1456"/>
                <a:gd name="T23" fmla="*/ 843 h 1451"/>
                <a:gd name="T24" fmla="*/ 1209 w 1456"/>
                <a:gd name="T25" fmla="*/ 1438 h 1451"/>
                <a:gd name="T26" fmla="*/ 1178 w 1456"/>
                <a:gd name="T27" fmla="*/ 1451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56" h="1451">
                  <a:moveTo>
                    <a:pt x="1178" y="1451"/>
                  </a:moveTo>
                  <a:cubicBezTo>
                    <a:pt x="1166" y="1451"/>
                    <a:pt x="1155" y="1447"/>
                    <a:pt x="1146" y="1438"/>
                  </a:cubicBezTo>
                  <a:cubicBezTo>
                    <a:pt x="1129" y="1421"/>
                    <a:pt x="1129" y="1393"/>
                    <a:pt x="1146" y="1376"/>
                  </a:cubicBezTo>
                  <a:cubicBezTo>
                    <a:pt x="1289" y="1233"/>
                    <a:pt x="1367" y="1044"/>
                    <a:pt x="1367" y="843"/>
                  </a:cubicBezTo>
                  <a:cubicBezTo>
                    <a:pt x="1367" y="641"/>
                    <a:pt x="1289" y="452"/>
                    <a:pt x="1146" y="309"/>
                  </a:cubicBezTo>
                  <a:cubicBezTo>
                    <a:pt x="1004" y="167"/>
                    <a:pt x="814" y="88"/>
                    <a:pt x="613" y="88"/>
                  </a:cubicBezTo>
                  <a:cubicBezTo>
                    <a:pt x="412" y="88"/>
                    <a:pt x="222" y="167"/>
                    <a:pt x="80" y="309"/>
                  </a:cubicBezTo>
                  <a:cubicBezTo>
                    <a:pt x="63" y="327"/>
                    <a:pt x="35" y="327"/>
                    <a:pt x="17" y="309"/>
                  </a:cubicBezTo>
                  <a:cubicBezTo>
                    <a:pt x="0" y="292"/>
                    <a:pt x="0" y="264"/>
                    <a:pt x="17" y="247"/>
                  </a:cubicBezTo>
                  <a:cubicBezTo>
                    <a:pt x="176" y="88"/>
                    <a:pt x="388" y="0"/>
                    <a:pt x="613" y="0"/>
                  </a:cubicBezTo>
                  <a:cubicBezTo>
                    <a:pt x="838" y="0"/>
                    <a:pt x="1050" y="88"/>
                    <a:pt x="1209" y="247"/>
                  </a:cubicBezTo>
                  <a:cubicBezTo>
                    <a:pt x="1368" y="406"/>
                    <a:pt x="1456" y="617"/>
                    <a:pt x="1456" y="843"/>
                  </a:cubicBezTo>
                  <a:cubicBezTo>
                    <a:pt x="1456" y="1068"/>
                    <a:pt x="1368" y="1279"/>
                    <a:pt x="1209" y="1438"/>
                  </a:cubicBezTo>
                  <a:cubicBezTo>
                    <a:pt x="1200" y="1447"/>
                    <a:pt x="1189" y="1451"/>
                    <a:pt x="1178" y="14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914411" y="1170544"/>
            <a:ext cx="2522201" cy="1618083"/>
            <a:chOff x="6370976" y="1561625"/>
            <a:chExt cx="2522200" cy="1618083"/>
          </a:xfrm>
        </p:grpSpPr>
        <p:sp>
          <p:nvSpPr>
            <p:cNvPr id="135" name="TextBox 134"/>
            <p:cNvSpPr txBox="1"/>
            <p:nvPr/>
          </p:nvSpPr>
          <p:spPr>
            <a:xfrm>
              <a:off x="6370976" y="2533377"/>
              <a:ext cx="2522199" cy="646331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Camat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menjalankan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Urusan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Pemerintahan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Umum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di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wilayah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kecamatan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6641920" y="1561625"/>
              <a:ext cx="2251256" cy="984885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EA34F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FUNGSI WILAYAH</a:t>
              </a: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8880156" y="1524031"/>
            <a:ext cx="2499058" cy="2553041"/>
            <a:chOff x="7293631" y="1807845"/>
            <a:chExt cx="2499059" cy="2553041"/>
          </a:xfrm>
        </p:grpSpPr>
        <p:sp>
          <p:nvSpPr>
            <p:cNvPr id="138" name="TextBox 137"/>
            <p:cNvSpPr txBox="1"/>
            <p:nvPr/>
          </p:nvSpPr>
          <p:spPr>
            <a:xfrm>
              <a:off x="7293631" y="2852781"/>
              <a:ext cx="2499059" cy="1508105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Kecamatan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merupakan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unsur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pembantu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bupati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/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wali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kota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dan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DPRD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kab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/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kota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dalam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penyelenggaraan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Urusan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Pemerintahan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yang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menjadi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kewenangan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Daerah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kab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/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kota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7293632" y="1807845"/>
              <a:ext cx="2188204" cy="984885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B688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PERANGKAT DAERAH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6B688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152403" y="4705040"/>
            <a:ext cx="3218188" cy="1387555"/>
            <a:chOff x="6335389" y="1807845"/>
            <a:chExt cx="2557787" cy="1387555"/>
          </a:xfrm>
        </p:grpSpPr>
        <p:sp>
          <p:nvSpPr>
            <p:cNvPr id="148" name="TextBox 147"/>
            <p:cNvSpPr txBox="1"/>
            <p:nvPr/>
          </p:nvSpPr>
          <p:spPr>
            <a:xfrm>
              <a:off x="6335389" y="2333626"/>
              <a:ext cx="2557787" cy="861774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Pemimpin</a:t>
              </a:r>
              <a:r>
                <a:rPr kumimoji="0" lang="en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kecamatan</a:t>
              </a:r>
              <a:r>
                <a:rPr kumimoji="0" lang="en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yang </a:t>
              </a:r>
              <a:r>
                <a:rPr kumimoji="0" lang="en-ID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berkedudukan</a:t>
              </a:r>
              <a:r>
                <a:rPr kumimoji="0" lang="en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dibawah</a:t>
              </a:r>
              <a:r>
                <a:rPr kumimoji="0" lang="en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dan</a:t>
              </a:r>
              <a:r>
                <a:rPr kumimoji="0" lang="en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 </a:t>
              </a:r>
              <a:r>
                <a:rPr kumimoji="0" lang="en-ID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bertanggung</a:t>
              </a:r>
              <a:r>
                <a:rPr kumimoji="0" lang="en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jawab</a:t>
              </a:r>
              <a:r>
                <a:rPr kumimoji="0" lang="en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kepada</a:t>
              </a:r>
              <a:r>
                <a:rPr kumimoji="0" lang="en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bupati</a:t>
              </a:r>
              <a:r>
                <a:rPr kumimoji="0" lang="en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/</a:t>
              </a:r>
              <a:r>
                <a:rPr kumimoji="0" lang="en-ID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wali</a:t>
              </a:r>
              <a:r>
                <a:rPr kumimoji="0" lang="en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kota</a:t>
              </a:r>
              <a:r>
                <a:rPr kumimoji="0" lang="en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melalui</a:t>
              </a:r>
              <a:r>
                <a:rPr kumimoji="0" lang="en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sekretaris</a:t>
              </a:r>
              <a:r>
                <a:rPr kumimoji="0" lang="en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daerah</a:t>
              </a:r>
              <a:r>
                <a:rPr kumimoji="0" lang="en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kab</a:t>
              </a:r>
              <a:r>
                <a:rPr kumimoji="0" lang="en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/</a:t>
              </a:r>
              <a:r>
                <a:rPr kumimoji="0" lang="en-ID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kota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7293632" y="1807845"/>
              <a:ext cx="1599544" cy="492443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16AA3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CAMAT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4913314" y="2707032"/>
            <a:ext cx="3736976" cy="3735388"/>
            <a:chOff x="3178175" y="2724150"/>
            <a:chExt cx="3736976" cy="3735388"/>
          </a:xfrm>
          <a:effectLst>
            <a:outerShdw blurRad="38100" dist="25400" dir="5400000" algn="ctr" rotWithShape="0">
              <a:srgbClr val="000000">
                <a:alpha val="20000"/>
              </a:srgbClr>
            </a:outerShdw>
          </a:effectLst>
        </p:grpSpPr>
        <p:sp>
          <p:nvSpPr>
            <p:cNvPr id="96" name="Freeform 12"/>
            <p:cNvSpPr>
              <a:spLocks/>
            </p:cNvSpPr>
            <p:nvPr/>
          </p:nvSpPr>
          <p:spPr bwMode="auto">
            <a:xfrm>
              <a:off x="5230813" y="4776788"/>
              <a:ext cx="792163" cy="792163"/>
            </a:xfrm>
            <a:custGeom>
              <a:avLst/>
              <a:gdLst>
                <a:gd name="T0" fmla="*/ 382 w 499"/>
                <a:gd name="T1" fmla="*/ 499 h 499"/>
                <a:gd name="T2" fmla="*/ 499 w 499"/>
                <a:gd name="T3" fmla="*/ 380 h 499"/>
                <a:gd name="T4" fmla="*/ 117 w 499"/>
                <a:gd name="T5" fmla="*/ 0 h 499"/>
                <a:gd name="T6" fmla="*/ 0 w 499"/>
                <a:gd name="T7" fmla="*/ 117 h 499"/>
                <a:gd name="T8" fmla="*/ 382 w 499"/>
                <a:gd name="T9" fmla="*/ 499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9" h="499">
                  <a:moveTo>
                    <a:pt x="382" y="499"/>
                  </a:moveTo>
                  <a:lnTo>
                    <a:pt x="499" y="380"/>
                  </a:lnTo>
                  <a:lnTo>
                    <a:pt x="117" y="0"/>
                  </a:lnTo>
                  <a:lnTo>
                    <a:pt x="0" y="117"/>
                  </a:lnTo>
                  <a:lnTo>
                    <a:pt x="382" y="499"/>
                  </a:lnTo>
                  <a:close/>
                </a:path>
              </a:pathLst>
            </a:custGeom>
            <a:solidFill>
              <a:srgbClr val="979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97" name="Freeform 13"/>
            <p:cNvSpPr>
              <a:spLocks/>
            </p:cNvSpPr>
            <p:nvPr/>
          </p:nvSpPr>
          <p:spPr bwMode="auto">
            <a:xfrm>
              <a:off x="5230813" y="4776788"/>
              <a:ext cx="792163" cy="792163"/>
            </a:xfrm>
            <a:custGeom>
              <a:avLst/>
              <a:gdLst>
                <a:gd name="T0" fmla="*/ 382 w 499"/>
                <a:gd name="T1" fmla="*/ 499 h 499"/>
                <a:gd name="T2" fmla="*/ 499 w 499"/>
                <a:gd name="T3" fmla="*/ 380 h 499"/>
                <a:gd name="T4" fmla="*/ 117 w 499"/>
                <a:gd name="T5" fmla="*/ 0 h 499"/>
                <a:gd name="T6" fmla="*/ 0 w 499"/>
                <a:gd name="T7" fmla="*/ 117 h 499"/>
                <a:gd name="T8" fmla="*/ 382 w 499"/>
                <a:gd name="T9" fmla="*/ 499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9" h="499">
                  <a:moveTo>
                    <a:pt x="382" y="499"/>
                  </a:moveTo>
                  <a:lnTo>
                    <a:pt x="499" y="380"/>
                  </a:lnTo>
                  <a:lnTo>
                    <a:pt x="117" y="0"/>
                  </a:lnTo>
                  <a:lnTo>
                    <a:pt x="0" y="117"/>
                  </a:lnTo>
                  <a:lnTo>
                    <a:pt x="382" y="49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98" name="Freeform 14"/>
            <p:cNvSpPr>
              <a:spLocks/>
            </p:cNvSpPr>
            <p:nvPr/>
          </p:nvSpPr>
          <p:spPr bwMode="auto">
            <a:xfrm>
              <a:off x="5241925" y="4926013"/>
              <a:ext cx="631825" cy="631825"/>
            </a:xfrm>
            <a:custGeom>
              <a:avLst/>
              <a:gdLst>
                <a:gd name="T0" fmla="*/ 382 w 398"/>
                <a:gd name="T1" fmla="*/ 398 h 398"/>
                <a:gd name="T2" fmla="*/ 398 w 398"/>
                <a:gd name="T3" fmla="*/ 381 h 398"/>
                <a:gd name="T4" fmla="*/ 16 w 398"/>
                <a:gd name="T5" fmla="*/ 0 h 398"/>
                <a:gd name="T6" fmla="*/ 0 w 398"/>
                <a:gd name="T7" fmla="*/ 16 h 398"/>
                <a:gd name="T8" fmla="*/ 382 w 398"/>
                <a:gd name="T9" fmla="*/ 39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398">
                  <a:moveTo>
                    <a:pt x="382" y="398"/>
                  </a:moveTo>
                  <a:lnTo>
                    <a:pt x="398" y="381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382" y="398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99" name="Freeform 15"/>
            <p:cNvSpPr>
              <a:spLocks/>
            </p:cNvSpPr>
            <p:nvPr/>
          </p:nvSpPr>
          <p:spPr bwMode="auto">
            <a:xfrm>
              <a:off x="5241925" y="4926013"/>
              <a:ext cx="631825" cy="631825"/>
            </a:xfrm>
            <a:custGeom>
              <a:avLst/>
              <a:gdLst>
                <a:gd name="T0" fmla="*/ 382 w 398"/>
                <a:gd name="T1" fmla="*/ 398 h 398"/>
                <a:gd name="T2" fmla="*/ 398 w 398"/>
                <a:gd name="T3" fmla="*/ 381 h 398"/>
                <a:gd name="T4" fmla="*/ 16 w 398"/>
                <a:gd name="T5" fmla="*/ 0 h 398"/>
                <a:gd name="T6" fmla="*/ 0 w 398"/>
                <a:gd name="T7" fmla="*/ 16 h 398"/>
                <a:gd name="T8" fmla="*/ 382 w 398"/>
                <a:gd name="T9" fmla="*/ 39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398">
                  <a:moveTo>
                    <a:pt x="382" y="398"/>
                  </a:moveTo>
                  <a:lnTo>
                    <a:pt x="398" y="381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382" y="39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0" name="Freeform 16"/>
            <p:cNvSpPr>
              <a:spLocks/>
            </p:cNvSpPr>
            <p:nvPr/>
          </p:nvSpPr>
          <p:spPr bwMode="auto">
            <a:xfrm>
              <a:off x="5278438" y="4905375"/>
              <a:ext cx="615950" cy="615950"/>
            </a:xfrm>
            <a:custGeom>
              <a:avLst/>
              <a:gdLst>
                <a:gd name="T0" fmla="*/ 380 w 388"/>
                <a:gd name="T1" fmla="*/ 388 h 388"/>
                <a:gd name="T2" fmla="*/ 388 w 388"/>
                <a:gd name="T3" fmla="*/ 382 h 388"/>
                <a:gd name="T4" fmla="*/ 6 w 388"/>
                <a:gd name="T5" fmla="*/ 0 h 388"/>
                <a:gd name="T6" fmla="*/ 0 w 388"/>
                <a:gd name="T7" fmla="*/ 6 h 388"/>
                <a:gd name="T8" fmla="*/ 380 w 388"/>
                <a:gd name="T9" fmla="*/ 38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8" h="388">
                  <a:moveTo>
                    <a:pt x="380" y="388"/>
                  </a:moveTo>
                  <a:lnTo>
                    <a:pt x="388" y="382"/>
                  </a:lnTo>
                  <a:lnTo>
                    <a:pt x="6" y="0"/>
                  </a:lnTo>
                  <a:lnTo>
                    <a:pt x="0" y="6"/>
                  </a:lnTo>
                  <a:lnTo>
                    <a:pt x="380" y="388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1" name="Freeform 17"/>
            <p:cNvSpPr>
              <a:spLocks/>
            </p:cNvSpPr>
            <p:nvPr/>
          </p:nvSpPr>
          <p:spPr bwMode="auto">
            <a:xfrm>
              <a:off x="5278438" y="4905375"/>
              <a:ext cx="615950" cy="615950"/>
            </a:xfrm>
            <a:custGeom>
              <a:avLst/>
              <a:gdLst>
                <a:gd name="T0" fmla="*/ 380 w 388"/>
                <a:gd name="T1" fmla="*/ 388 h 388"/>
                <a:gd name="T2" fmla="*/ 388 w 388"/>
                <a:gd name="T3" fmla="*/ 382 h 388"/>
                <a:gd name="T4" fmla="*/ 6 w 388"/>
                <a:gd name="T5" fmla="*/ 0 h 388"/>
                <a:gd name="T6" fmla="*/ 0 w 388"/>
                <a:gd name="T7" fmla="*/ 6 h 388"/>
                <a:gd name="T8" fmla="*/ 380 w 388"/>
                <a:gd name="T9" fmla="*/ 38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8" h="388">
                  <a:moveTo>
                    <a:pt x="380" y="388"/>
                  </a:moveTo>
                  <a:lnTo>
                    <a:pt x="388" y="382"/>
                  </a:lnTo>
                  <a:lnTo>
                    <a:pt x="6" y="0"/>
                  </a:lnTo>
                  <a:lnTo>
                    <a:pt x="0" y="6"/>
                  </a:lnTo>
                  <a:lnTo>
                    <a:pt x="380" y="38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2" name="Freeform 18"/>
            <p:cNvSpPr>
              <a:spLocks/>
            </p:cNvSpPr>
            <p:nvPr/>
          </p:nvSpPr>
          <p:spPr bwMode="auto">
            <a:xfrm>
              <a:off x="5675313" y="5219700"/>
              <a:ext cx="1239838" cy="1239838"/>
            </a:xfrm>
            <a:custGeom>
              <a:avLst/>
              <a:gdLst>
                <a:gd name="T0" fmla="*/ 405 w 546"/>
                <a:gd name="T1" fmla="*/ 535 h 546"/>
                <a:gd name="T2" fmla="*/ 446 w 546"/>
                <a:gd name="T3" fmla="*/ 535 h 546"/>
                <a:gd name="T4" fmla="*/ 534 w 546"/>
                <a:gd name="T5" fmla="*/ 447 h 546"/>
                <a:gd name="T6" fmla="*/ 534 w 546"/>
                <a:gd name="T7" fmla="*/ 405 h 546"/>
                <a:gd name="T8" fmla="*/ 140 w 546"/>
                <a:gd name="T9" fmla="*/ 11 h 546"/>
                <a:gd name="T10" fmla="*/ 99 w 546"/>
                <a:gd name="T11" fmla="*/ 11 h 546"/>
                <a:gd name="T12" fmla="*/ 11 w 546"/>
                <a:gd name="T13" fmla="*/ 100 h 546"/>
                <a:gd name="T14" fmla="*/ 11 w 546"/>
                <a:gd name="T15" fmla="*/ 141 h 546"/>
                <a:gd name="T16" fmla="*/ 405 w 546"/>
                <a:gd name="T17" fmla="*/ 535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6" h="546">
                  <a:moveTo>
                    <a:pt x="405" y="535"/>
                  </a:moveTo>
                  <a:cubicBezTo>
                    <a:pt x="416" y="546"/>
                    <a:pt x="435" y="546"/>
                    <a:pt x="446" y="535"/>
                  </a:cubicBezTo>
                  <a:cubicBezTo>
                    <a:pt x="534" y="447"/>
                    <a:pt x="534" y="447"/>
                    <a:pt x="534" y="447"/>
                  </a:cubicBezTo>
                  <a:cubicBezTo>
                    <a:pt x="546" y="435"/>
                    <a:pt x="546" y="417"/>
                    <a:pt x="534" y="405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29" y="0"/>
                    <a:pt x="111" y="0"/>
                    <a:pt x="99" y="11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0" y="111"/>
                    <a:pt x="0" y="130"/>
                    <a:pt x="11" y="141"/>
                  </a:cubicBezTo>
                  <a:cubicBezTo>
                    <a:pt x="405" y="535"/>
                    <a:pt x="405" y="535"/>
                    <a:pt x="405" y="535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3" name="Freeform 19"/>
            <p:cNvSpPr>
              <a:spLocks/>
            </p:cNvSpPr>
            <p:nvPr/>
          </p:nvSpPr>
          <p:spPr bwMode="auto">
            <a:xfrm>
              <a:off x="6724650" y="6369050"/>
              <a:ext cx="30163" cy="28575"/>
            </a:xfrm>
            <a:custGeom>
              <a:avLst/>
              <a:gdLst>
                <a:gd name="T0" fmla="*/ 19 w 19"/>
                <a:gd name="T1" fmla="*/ 0 h 18"/>
                <a:gd name="T2" fmla="*/ 0 w 19"/>
                <a:gd name="T3" fmla="*/ 18 h 18"/>
                <a:gd name="T4" fmla="*/ 0 w 19"/>
                <a:gd name="T5" fmla="*/ 18 h 18"/>
                <a:gd name="T6" fmla="*/ 19 w 19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8">
                  <a:moveTo>
                    <a:pt x="19" y="0"/>
                  </a:moveTo>
                  <a:lnTo>
                    <a:pt x="0" y="18"/>
                  </a:lnTo>
                  <a:lnTo>
                    <a:pt x="0" y="18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C2B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4" name="Freeform 20"/>
            <p:cNvSpPr>
              <a:spLocks/>
            </p:cNvSpPr>
            <p:nvPr/>
          </p:nvSpPr>
          <p:spPr bwMode="auto">
            <a:xfrm>
              <a:off x="6724650" y="6369050"/>
              <a:ext cx="30163" cy="28575"/>
            </a:xfrm>
            <a:custGeom>
              <a:avLst/>
              <a:gdLst>
                <a:gd name="T0" fmla="*/ 19 w 19"/>
                <a:gd name="T1" fmla="*/ 0 h 18"/>
                <a:gd name="T2" fmla="*/ 0 w 19"/>
                <a:gd name="T3" fmla="*/ 18 h 18"/>
                <a:gd name="T4" fmla="*/ 0 w 19"/>
                <a:gd name="T5" fmla="*/ 18 h 18"/>
                <a:gd name="T6" fmla="*/ 19 w 19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8">
                  <a:moveTo>
                    <a:pt x="19" y="0"/>
                  </a:moveTo>
                  <a:lnTo>
                    <a:pt x="0" y="18"/>
                  </a:lnTo>
                  <a:lnTo>
                    <a:pt x="0" y="18"/>
                  </a:lnTo>
                  <a:lnTo>
                    <a:pt x="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5" name="Freeform 21"/>
            <p:cNvSpPr>
              <a:spLocks/>
            </p:cNvSpPr>
            <p:nvPr/>
          </p:nvSpPr>
          <p:spPr bwMode="auto">
            <a:xfrm>
              <a:off x="5737225" y="5380038"/>
              <a:ext cx="1017588" cy="1017588"/>
            </a:xfrm>
            <a:custGeom>
              <a:avLst/>
              <a:gdLst>
                <a:gd name="T0" fmla="*/ 18 w 641"/>
                <a:gd name="T1" fmla="*/ 0 h 641"/>
                <a:gd name="T2" fmla="*/ 1 w 641"/>
                <a:gd name="T3" fmla="*/ 18 h 641"/>
                <a:gd name="T4" fmla="*/ 0 w 641"/>
                <a:gd name="T5" fmla="*/ 19 h 641"/>
                <a:gd name="T6" fmla="*/ 622 w 641"/>
                <a:gd name="T7" fmla="*/ 641 h 641"/>
                <a:gd name="T8" fmla="*/ 641 w 641"/>
                <a:gd name="T9" fmla="*/ 623 h 641"/>
                <a:gd name="T10" fmla="*/ 18 w 641"/>
                <a:gd name="T11" fmla="*/ 0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1" h="641">
                  <a:moveTo>
                    <a:pt x="18" y="0"/>
                  </a:moveTo>
                  <a:lnTo>
                    <a:pt x="1" y="18"/>
                  </a:lnTo>
                  <a:lnTo>
                    <a:pt x="0" y="19"/>
                  </a:lnTo>
                  <a:lnTo>
                    <a:pt x="622" y="641"/>
                  </a:lnTo>
                  <a:lnTo>
                    <a:pt x="641" y="623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6" name="Freeform 22"/>
            <p:cNvSpPr>
              <a:spLocks/>
            </p:cNvSpPr>
            <p:nvPr/>
          </p:nvSpPr>
          <p:spPr bwMode="auto">
            <a:xfrm>
              <a:off x="5737225" y="5380038"/>
              <a:ext cx="1017588" cy="1017588"/>
            </a:xfrm>
            <a:custGeom>
              <a:avLst/>
              <a:gdLst>
                <a:gd name="T0" fmla="*/ 18 w 641"/>
                <a:gd name="T1" fmla="*/ 0 h 641"/>
                <a:gd name="T2" fmla="*/ 1 w 641"/>
                <a:gd name="T3" fmla="*/ 18 h 641"/>
                <a:gd name="T4" fmla="*/ 0 w 641"/>
                <a:gd name="T5" fmla="*/ 19 h 641"/>
                <a:gd name="T6" fmla="*/ 622 w 641"/>
                <a:gd name="T7" fmla="*/ 641 h 641"/>
                <a:gd name="T8" fmla="*/ 641 w 641"/>
                <a:gd name="T9" fmla="*/ 623 h 641"/>
                <a:gd name="T10" fmla="*/ 18 w 641"/>
                <a:gd name="T11" fmla="*/ 0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1" h="641">
                  <a:moveTo>
                    <a:pt x="18" y="0"/>
                  </a:moveTo>
                  <a:lnTo>
                    <a:pt x="1" y="18"/>
                  </a:lnTo>
                  <a:lnTo>
                    <a:pt x="0" y="19"/>
                  </a:lnTo>
                  <a:lnTo>
                    <a:pt x="622" y="641"/>
                  </a:lnTo>
                  <a:lnTo>
                    <a:pt x="641" y="623"/>
                  </a:lnTo>
                  <a:lnTo>
                    <a:pt x="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7" name="Freeform 23"/>
            <p:cNvSpPr>
              <a:spLocks/>
            </p:cNvSpPr>
            <p:nvPr/>
          </p:nvSpPr>
          <p:spPr bwMode="auto">
            <a:xfrm>
              <a:off x="5680075" y="5440363"/>
              <a:ext cx="26988" cy="52388"/>
            </a:xfrm>
            <a:custGeom>
              <a:avLst/>
              <a:gdLst>
                <a:gd name="T0" fmla="*/ 12 w 12"/>
                <a:gd name="T1" fmla="*/ 0 h 23"/>
                <a:gd name="T2" fmla="*/ 9 w 12"/>
                <a:gd name="T3" fmla="*/ 3 h 23"/>
                <a:gd name="T4" fmla="*/ 0 w 12"/>
                <a:gd name="T5" fmla="*/ 23 h 23"/>
                <a:gd name="T6" fmla="*/ 9 w 12"/>
                <a:gd name="T7" fmla="*/ 3 h 23"/>
                <a:gd name="T8" fmla="*/ 12 w 12"/>
                <a:gd name="T9" fmla="*/ 0 h 23"/>
                <a:gd name="T10" fmla="*/ 12 w 12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3">
                  <a:moveTo>
                    <a:pt x="12" y="0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3" y="8"/>
                    <a:pt x="0" y="16"/>
                    <a:pt x="0" y="23"/>
                  </a:cubicBezTo>
                  <a:cubicBezTo>
                    <a:pt x="0" y="16"/>
                    <a:pt x="3" y="8"/>
                    <a:pt x="9" y="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C2B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8" name="Freeform 24"/>
            <p:cNvSpPr>
              <a:spLocks/>
            </p:cNvSpPr>
            <p:nvPr/>
          </p:nvSpPr>
          <p:spPr bwMode="auto">
            <a:xfrm>
              <a:off x="5707063" y="5427663"/>
              <a:ext cx="11113" cy="12700"/>
            </a:xfrm>
            <a:custGeom>
              <a:avLst/>
              <a:gdLst>
                <a:gd name="T0" fmla="*/ 7 w 7"/>
                <a:gd name="T1" fmla="*/ 0 h 8"/>
                <a:gd name="T2" fmla="*/ 0 w 7"/>
                <a:gd name="T3" fmla="*/ 8 h 8"/>
                <a:gd name="T4" fmla="*/ 0 w 7"/>
                <a:gd name="T5" fmla="*/ 8 h 8"/>
                <a:gd name="T6" fmla="*/ 7 w 7"/>
                <a:gd name="T7" fmla="*/ 0 h 8"/>
                <a:gd name="T8" fmla="*/ 7 w 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736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9" name="Freeform 25"/>
            <p:cNvSpPr>
              <a:spLocks/>
            </p:cNvSpPr>
            <p:nvPr/>
          </p:nvSpPr>
          <p:spPr bwMode="auto">
            <a:xfrm>
              <a:off x="5707063" y="5427663"/>
              <a:ext cx="11113" cy="12700"/>
            </a:xfrm>
            <a:custGeom>
              <a:avLst/>
              <a:gdLst>
                <a:gd name="T0" fmla="*/ 7 w 7"/>
                <a:gd name="T1" fmla="*/ 0 h 8"/>
                <a:gd name="T2" fmla="*/ 0 w 7"/>
                <a:gd name="T3" fmla="*/ 8 h 8"/>
                <a:gd name="T4" fmla="*/ 0 w 7"/>
                <a:gd name="T5" fmla="*/ 8 h 8"/>
                <a:gd name="T6" fmla="*/ 7 w 7"/>
                <a:gd name="T7" fmla="*/ 0 h 8"/>
                <a:gd name="T8" fmla="*/ 7 w 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/>
          </p:nvSpPr>
          <p:spPr bwMode="auto">
            <a:xfrm>
              <a:off x="5718175" y="5426075"/>
              <a:ext cx="1588" cy="1588"/>
            </a:xfrm>
            <a:prstGeom prst="rect">
              <a:avLst/>
            </a:prstGeom>
            <a:solidFill>
              <a:srgbClr val="6158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1" name="Rectangle 110"/>
            <p:cNvSpPr>
              <a:spLocks noChangeArrowheads="1"/>
            </p:cNvSpPr>
            <p:nvPr/>
          </p:nvSpPr>
          <p:spPr bwMode="auto">
            <a:xfrm>
              <a:off x="5718175" y="5426075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6688138" y="6416675"/>
              <a:ext cx="19050" cy="17463"/>
            </a:xfrm>
            <a:custGeom>
              <a:avLst/>
              <a:gdLst>
                <a:gd name="T0" fmla="*/ 12 w 12"/>
                <a:gd name="T1" fmla="*/ 0 h 11"/>
                <a:gd name="T2" fmla="*/ 0 w 12"/>
                <a:gd name="T3" fmla="*/ 11 h 11"/>
                <a:gd name="T4" fmla="*/ 12 w 12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1">
                  <a:moveTo>
                    <a:pt x="12" y="0"/>
                  </a:move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C2B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6688138" y="6416675"/>
              <a:ext cx="19050" cy="17463"/>
            </a:xfrm>
            <a:custGeom>
              <a:avLst/>
              <a:gdLst>
                <a:gd name="T0" fmla="*/ 12 w 12"/>
                <a:gd name="T1" fmla="*/ 0 h 11"/>
                <a:gd name="T2" fmla="*/ 0 w 12"/>
                <a:gd name="T3" fmla="*/ 11 h 11"/>
                <a:gd name="T4" fmla="*/ 12 w 12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1">
                  <a:moveTo>
                    <a:pt x="12" y="0"/>
                  </a:moveTo>
                  <a:lnTo>
                    <a:pt x="0" y="11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4" name="Freeform 30"/>
            <p:cNvSpPr>
              <a:spLocks/>
            </p:cNvSpPr>
            <p:nvPr/>
          </p:nvSpPr>
          <p:spPr bwMode="auto">
            <a:xfrm>
              <a:off x="5680075" y="5426075"/>
              <a:ext cx="1027113" cy="1027113"/>
            </a:xfrm>
            <a:custGeom>
              <a:avLst/>
              <a:gdLst>
                <a:gd name="T0" fmla="*/ 17 w 452"/>
                <a:gd name="T1" fmla="*/ 0 h 452"/>
                <a:gd name="T2" fmla="*/ 17 w 452"/>
                <a:gd name="T3" fmla="*/ 1 h 452"/>
                <a:gd name="T4" fmla="*/ 12 w 452"/>
                <a:gd name="T5" fmla="*/ 6 h 452"/>
                <a:gd name="T6" fmla="*/ 9 w 452"/>
                <a:gd name="T7" fmla="*/ 9 h 452"/>
                <a:gd name="T8" fmla="*/ 0 w 452"/>
                <a:gd name="T9" fmla="*/ 29 h 452"/>
                <a:gd name="T10" fmla="*/ 9 w 452"/>
                <a:gd name="T11" fmla="*/ 50 h 452"/>
                <a:gd name="T12" fmla="*/ 403 w 452"/>
                <a:gd name="T13" fmla="*/ 444 h 452"/>
                <a:gd name="T14" fmla="*/ 424 w 452"/>
                <a:gd name="T15" fmla="*/ 452 h 452"/>
                <a:gd name="T16" fmla="*/ 444 w 452"/>
                <a:gd name="T17" fmla="*/ 444 h 452"/>
                <a:gd name="T18" fmla="*/ 444 w 452"/>
                <a:gd name="T19" fmla="*/ 444 h 452"/>
                <a:gd name="T20" fmla="*/ 452 w 452"/>
                <a:gd name="T21" fmla="*/ 436 h 452"/>
                <a:gd name="T22" fmla="*/ 17 w 452"/>
                <a:gd name="T23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2" h="452">
                  <a:moveTo>
                    <a:pt x="17" y="0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3" y="14"/>
                    <a:pt x="0" y="22"/>
                    <a:pt x="0" y="29"/>
                  </a:cubicBezTo>
                  <a:cubicBezTo>
                    <a:pt x="0" y="37"/>
                    <a:pt x="3" y="44"/>
                    <a:pt x="9" y="50"/>
                  </a:cubicBezTo>
                  <a:cubicBezTo>
                    <a:pt x="403" y="444"/>
                    <a:pt x="403" y="444"/>
                    <a:pt x="403" y="444"/>
                  </a:cubicBezTo>
                  <a:cubicBezTo>
                    <a:pt x="409" y="450"/>
                    <a:pt x="416" y="452"/>
                    <a:pt x="424" y="452"/>
                  </a:cubicBezTo>
                  <a:cubicBezTo>
                    <a:pt x="431" y="452"/>
                    <a:pt x="438" y="450"/>
                    <a:pt x="444" y="444"/>
                  </a:cubicBezTo>
                  <a:cubicBezTo>
                    <a:pt x="444" y="444"/>
                    <a:pt x="444" y="444"/>
                    <a:pt x="444" y="444"/>
                  </a:cubicBezTo>
                  <a:cubicBezTo>
                    <a:pt x="452" y="436"/>
                    <a:pt x="452" y="436"/>
                    <a:pt x="452" y="436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5" name="Freeform 31"/>
            <p:cNvSpPr>
              <a:spLocks/>
            </p:cNvSpPr>
            <p:nvPr/>
          </p:nvSpPr>
          <p:spPr bwMode="auto">
            <a:xfrm>
              <a:off x="5199063" y="4745038"/>
              <a:ext cx="315913" cy="315913"/>
            </a:xfrm>
            <a:custGeom>
              <a:avLst/>
              <a:gdLst>
                <a:gd name="T0" fmla="*/ 54 w 199"/>
                <a:gd name="T1" fmla="*/ 199 h 199"/>
                <a:gd name="T2" fmla="*/ 199 w 199"/>
                <a:gd name="T3" fmla="*/ 53 h 199"/>
                <a:gd name="T4" fmla="*/ 146 w 199"/>
                <a:gd name="T5" fmla="*/ 0 h 199"/>
                <a:gd name="T6" fmla="*/ 0 w 199"/>
                <a:gd name="T7" fmla="*/ 144 h 199"/>
                <a:gd name="T8" fmla="*/ 54 w 199"/>
                <a:gd name="T9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99">
                  <a:moveTo>
                    <a:pt x="54" y="199"/>
                  </a:moveTo>
                  <a:lnTo>
                    <a:pt x="199" y="53"/>
                  </a:lnTo>
                  <a:lnTo>
                    <a:pt x="146" y="0"/>
                  </a:lnTo>
                  <a:lnTo>
                    <a:pt x="0" y="144"/>
                  </a:lnTo>
                  <a:lnTo>
                    <a:pt x="54" y="199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6" name="Freeform 32"/>
            <p:cNvSpPr>
              <a:spLocks/>
            </p:cNvSpPr>
            <p:nvPr/>
          </p:nvSpPr>
          <p:spPr bwMode="auto">
            <a:xfrm>
              <a:off x="5203825" y="4935538"/>
              <a:ext cx="119063" cy="117475"/>
            </a:xfrm>
            <a:custGeom>
              <a:avLst/>
              <a:gdLst>
                <a:gd name="T0" fmla="*/ 54 w 75"/>
                <a:gd name="T1" fmla="*/ 74 h 74"/>
                <a:gd name="T2" fmla="*/ 75 w 75"/>
                <a:gd name="T3" fmla="*/ 54 h 74"/>
                <a:gd name="T4" fmla="*/ 21 w 75"/>
                <a:gd name="T5" fmla="*/ 0 h 74"/>
                <a:gd name="T6" fmla="*/ 0 w 75"/>
                <a:gd name="T7" fmla="*/ 21 h 74"/>
                <a:gd name="T8" fmla="*/ 54 w 75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4">
                  <a:moveTo>
                    <a:pt x="54" y="74"/>
                  </a:moveTo>
                  <a:lnTo>
                    <a:pt x="75" y="54"/>
                  </a:lnTo>
                  <a:lnTo>
                    <a:pt x="21" y="0"/>
                  </a:lnTo>
                  <a:lnTo>
                    <a:pt x="0" y="21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7" name="Freeform 33"/>
            <p:cNvSpPr>
              <a:spLocks/>
            </p:cNvSpPr>
            <p:nvPr/>
          </p:nvSpPr>
          <p:spPr bwMode="auto">
            <a:xfrm>
              <a:off x="5251450" y="4908550"/>
              <a:ext cx="100013" cy="100013"/>
            </a:xfrm>
            <a:custGeom>
              <a:avLst/>
              <a:gdLst>
                <a:gd name="T0" fmla="*/ 53 w 63"/>
                <a:gd name="T1" fmla="*/ 63 h 63"/>
                <a:gd name="T2" fmla="*/ 63 w 63"/>
                <a:gd name="T3" fmla="*/ 54 h 63"/>
                <a:gd name="T4" fmla="*/ 8 w 63"/>
                <a:gd name="T5" fmla="*/ 0 h 63"/>
                <a:gd name="T6" fmla="*/ 0 w 63"/>
                <a:gd name="T7" fmla="*/ 8 h 63"/>
                <a:gd name="T8" fmla="*/ 53 w 63"/>
                <a:gd name="T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3">
                  <a:moveTo>
                    <a:pt x="53" y="63"/>
                  </a:moveTo>
                  <a:lnTo>
                    <a:pt x="63" y="54"/>
                  </a:lnTo>
                  <a:lnTo>
                    <a:pt x="8" y="0"/>
                  </a:lnTo>
                  <a:lnTo>
                    <a:pt x="0" y="8"/>
                  </a:lnTo>
                  <a:lnTo>
                    <a:pt x="53" y="63"/>
                  </a:ln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8" name="Freeform 34"/>
            <p:cNvSpPr>
              <a:spLocks/>
            </p:cNvSpPr>
            <p:nvPr/>
          </p:nvSpPr>
          <p:spPr bwMode="auto">
            <a:xfrm>
              <a:off x="3178175" y="2724150"/>
              <a:ext cx="2547938" cy="2544763"/>
            </a:xfrm>
            <a:custGeom>
              <a:avLst/>
              <a:gdLst>
                <a:gd name="T0" fmla="*/ 1076 w 1122"/>
                <a:gd name="T1" fmla="*/ 561 h 1121"/>
                <a:gd name="T2" fmla="*/ 1030 w 1122"/>
                <a:gd name="T3" fmla="*/ 561 h 1121"/>
                <a:gd name="T4" fmla="*/ 993 w 1122"/>
                <a:gd name="T5" fmla="*/ 743 h 1121"/>
                <a:gd name="T6" fmla="*/ 823 w 1122"/>
                <a:gd name="T7" fmla="*/ 949 h 1121"/>
                <a:gd name="T8" fmla="*/ 561 w 1122"/>
                <a:gd name="T9" fmla="*/ 1029 h 1121"/>
                <a:gd name="T10" fmla="*/ 379 w 1122"/>
                <a:gd name="T11" fmla="*/ 993 h 1121"/>
                <a:gd name="T12" fmla="*/ 172 w 1122"/>
                <a:gd name="T13" fmla="*/ 823 h 1121"/>
                <a:gd name="T14" fmla="*/ 92 w 1122"/>
                <a:gd name="T15" fmla="*/ 561 h 1121"/>
                <a:gd name="T16" fmla="*/ 129 w 1122"/>
                <a:gd name="T17" fmla="*/ 378 h 1121"/>
                <a:gd name="T18" fmla="*/ 299 w 1122"/>
                <a:gd name="T19" fmla="*/ 172 h 1121"/>
                <a:gd name="T20" fmla="*/ 561 w 1122"/>
                <a:gd name="T21" fmla="*/ 92 h 1121"/>
                <a:gd name="T22" fmla="*/ 744 w 1122"/>
                <a:gd name="T23" fmla="*/ 128 h 1121"/>
                <a:gd name="T24" fmla="*/ 950 w 1122"/>
                <a:gd name="T25" fmla="*/ 298 h 1121"/>
                <a:gd name="T26" fmla="*/ 1030 w 1122"/>
                <a:gd name="T27" fmla="*/ 561 h 1121"/>
                <a:gd name="T28" fmla="*/ 1076 w 1122"/>
                <a:gd name="T29" fmla="*/ 561 h 1121"/>
                <a:gd name="T30" fmla="*/ 1122 w 1122"/>
                <a:gd name="T31" fmla="*/ 561 h 1121"/>
                <a:gd name="T32" fmla="*/ 1078 w 1122"/>
                <a:gd name="T33" fmla="*/ 342 h 1121"/>
                <a:gd name="T34" fmla="*/ 875 w 1122"/>
                <a:gd name="T35" fmla="*/ 96 h 1121"/>
                <a:gd name="T36" fmla="*/ 561 w 1122"/>
                <a:gd name="T37" fmla="*/ 0 h 1121"/>
                <a:gd name="T38" fmla="*/ 343 w 1122"/>
                <a:gd name="T39" fmla="*/ 44 h 1121"/>
                <a:gd name="T40" fmla="*/ 96 w 1122"/>
                <a:gd name="T41" fmla="*/ 247 h 1121"/>
                <a:gd name="T42" fmla="*/ 0 w 1122"/>
                <a:gd name="T43" fmla="*/ 561 h 1121"/>
                <a:gd name="T44" fmla="*/ 44 w 1122"/>
                <a:gd name="T45" fmla="*/ 779 h 1121"/>
                <a:gd name="T46" fmla="*/ 248 w 1122"/>
                <a:gd name="T47" fmla="*/ 1026 h 1121"/>
                <a:gd name="T48" fmla="*/ 561 w 1122"/>
                <a:gd name="T49" fmla="*/ 1121 h 1121"/>
                <a:gd name="T50" fmla="*/ 779 w 1122"/>
                <a:gd name="T51" fmla="*/ 1077 h 1121"/>
                <a:gd name="T52" fmla="*/ 1026 w 1122"/>
                <a:gd name="T53" fmla="*/ 874 h 1121"/>
                <a:gd name="T54" fmla="*/ 1122 w 1122"/>
                <a:gd name="T55" fmla="*/ 561 h 1121"/>
                <a:gd name="T56" fmla="*/ 1076 w 1122"/>
                <a:gd name="T57" fmla="*/ 561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22" h="1121">
                  <a:moveTo>
                    <a:pt x="1076" y="561"/>
                  </a:moveTo>
                  <a:cubicBezTo>
                    <a:pt x="1030" y="561"/>
                    <a:pt x="1030" y="561"/>
                    <a:pt x="1030" y="561"/>
                  </a:cubicBezTo>
                  <a:cubicBezTo>
                    <a:pt x="1030" y="625"/>
                    <a:pt x="1017" y="687"/>
                    <a:pt x="993" y="743"/>
                  </a:cubicBezTo>
                  <a:cubicBezTo>
                    <a:pt x="958" y="827"/>
                    <a:pt x="898" y="899"/>
                    <a:pt x="823" y="949"/>
                  </a:cubicBezTo>
                  <a:cubicBezTo>
                    <a:pt x="748" y="1000"/>
                    <a:pt x="658" y="1029"/>
                    <a:pt x="561" y="1029"/>
                  </a:cubicBezTo>
                  <a:cubicBezTo>
                    <a:pt x="496" y="1029"/>
                    <a:pt x="435" y="1016"/>
                    <a:pt x="379" y="993"/>
                  </a:cubicBezTo>
                  <a:cubicBezTo>
                    <a:pt x="294" y="957"/>
                    <a:pt x="223" y="898"/>
                    <a:pt x="172" y="823"/>
                  </a:cubicBezTo>
                  <a:cubicBezTo>
                    <a:pt x="122" y="748"/>
                    <a:pt x="92" y="658"/>
                    <a:pt x="92" y="561"/>
                  </a:cubicBezTo>
                  <a:cubicBezTo>
                    <a:pt x="92" y="496"/>
                    <a:pt x="105" y="434"/>
                    <a:pt x="129" y="378"/>
                  </a:cubicBezTo>
                  <a:cubicBezTo>
                    <a:pt x="165" y="294"/>
                    <a:pt x="224" y="222"/>
                    <a:pt x="299" y="172"/>
                  </a:cubicBezTo>
                  <a:cubicBezTo>
                    <a:pt x="374" y="121"/>
                    <a:pt x="464" y="92"/>
                    <a:pt x="561" y="92"/>
                  </a:cubicBezTo>
                  <a:cubicBezTo>
                    <a:pt x="626" y="92"/>
                    <a:pt x="688" y="105"/>
                    <a:pt x="744" y="128"/>
                  </a:cubicBezTo>
                  <a:cubicBezTo>
                    <a:pt x="828" y="164"/>
                    <a:pt x="899" y="224"/>
                    <a:pt x="950" y="298"/>
                  </a:cubicBezTo>
                  <a:cubicBezTo>
                    <a:pt x="1000" y="373"/>
                    <a:pt x="1030" y="463"/>
                    <a:pt x="1030" y="561"/>
                  </a:cubicBezTo>
                  <a:cubicBezTo>
                    <a:pt x="1076" y="561"/>
                    <a:pt x="1076" y="561"/>
                    <a:pt x="1076" y="561"/>
                  </a:cubicBezTo>
                  <a:cubicBezTo>
                    <a:pt x="1122" y="561"/>
                    <a:pt x="1122" y="561"/>
                    <a:pt x="1122" y="561"/>
                  </a:cubicBezTo>
                  <a:cubicBezTo>
                    <a:pt x="1122" y="483"/>
                    <a:pt x="1106" y="409"/>
                    <a:pt x="1078" y="342"/>
                  </a:cubicBezTo>
                  <a:cubicBezTo>
                    <a:pt x="1035" y="242"/>
                    <a:pt x="964" y="156"/>
                    <a:pt x="875" y="96"/>
                  </a:cubicBezTo>
                  <a:cubicBezTo>
                    <a:pt x="785" y="35"/>
                    <a:pt x="677" y="0"/>
                    <a:pt x="561" y="0"/>
                  </a:cubicBezTo>
                  <a:cubicBezTo>
                    <a:pt x="484" y="0"/>
                    <a:pt x="410" y="15"/>
                    <a:pt x="343" y="44"/>
                  </a:cubicBezTo>
                  <a:cubicBezTo>
                    <a:pt x="242" y="86"/>
                    <a:pt x="157" y="157"/>
                    <a:pt x="96" y="247"/>
                  </a:cubicBezTo>
                  <a:cubicBezTo>
                    <a:pt x="36" y="336"/>
                    <a:pt x="0" y="445"/>
                    <a:pt x="0" y="561"/>
                  </a:cubicBezTo>
                  <a:cubicBezTo>
                    <a:pt x="0" y="638"/>
                    <a:pt x="16" y="712"/>
                    <a:pt x="44" y="779"/>
                  </a:cubicBezTo>
                  <a:cubicBezTo>
                    <a:pt x="87" y="880"/>
                    <a:pt x="158" y="965"/>
                    <a:pt x="248" y="1026"/>
                  </a:cubicBezTo>
                  <a:cubicBezTo>
                    <a:pt x="337" y="1086"/>
                    <a:pt x="445" y="1121"/>
                    <a:pt x="561" y="1121"/>
                  </a:cubicBezTo>
                  <a:cubicBezTo>
                    <a:pt x="638" y="1121"/>
                    <a:pt x="712" y="1106"/>
                    <a:pt x="779" y="1077"/>
                  </a:cubicBezTo>
                  <a:cubicBezTo>
                    <a:pt x="880" y="1035"/>
                    <a:pt x="966" y="964"/>
                    <a:pt x="1026" y="874"/>
                  </a:cubicBezTo>
                  <a:cubicBezTo>
                    <a:pt x="1087" y="785"/>
                    <a:pt x="1122" y="677"/>
                    <a:pt x="1122" y="561"/>
                  </a:cubicBezTo>
                  <a:lnTo>
                    <a:pt x="1076" y="561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9" name="Freeform 35"/>
            <p:cNvSpPr>
              <a:spLocks/>
            </p:cNvSpPr>
            <p:nvPr/>
          </p:nvSpPr>
          <p:spPr bwMode="auto">
            <a:xfrm>
              <a:off x="3230563" y="2776538"/>
              <a:ext cx="2443163" cy="2439988"/>
            </a:xfrm>
            <a:custGeom>
              <a:avLst/>
              <a:gdLst>
                <a:gd name="T0" fmla="*/ 1053 w 1076"/>
                <a:gd name="T1" fmla="*/ 538 h 1075"/>
                <a:gd name="T2" fmla="*/ 1030 w 1076"/>
                <a:gd name="T3" fmla="*/ 538 h 1075"/>
                <a:gd name="T4" fmla="*/ 886 w 1076"/>
                <a:gd name="T5" fmla="*/ 885 h 1075"/>
                <a:gd name="T6" fmla="*/ 538 w 1076"/>
                <a:gd name="T7" fmla="*/ 1029 h 1075"/>
                <a:gd name="T8" fmla="*/ 190 w 1076"/>
                <a:gd name="T9" fmla="*/ 885 h 1075"/>
                <a:gd name="T10" fmla="*/ 46 w 1076"/>
                <a:gd name="T11" fmla="*/ 538 h 1075"/>
                <a:gd name="T12" fmla="*/ 190 w 1076"/>
                <a:gd name="T13" fmla="*/ 190 h 1075"/>
                <a:gd name="T14" fmla="*/ 538 w 1076"/>
                <a:gd name="T15" fmla="*/ 46 h 1075"/>
                <a:gd name="T16" fmla="*/ 886 w 1076"/>
                <a:gd name="T17" fmla="*/ 190 h 1075"/>
                <a:gd name="T18" fmla="*/ 1030 w 1076"/>
                <a:gd name="T19" fmla="*/ 538 h 1075"/>
                <a:gd name="T20" fmla="*/ 1053 w 1076"/>
                <a:gd name="T21" fmla="*/ 538 h 1075"/>
                <a:gd name="T22" fmla="*/ 1076 w 1076"/>
                <a:gd name="T23" fmla="*/ 538 h 1075"/>
                <a:gd name="T24" fmla="*/ 918 w 1076"/>
                <a:gd name="T25" fmla="*/ 157 h 1075"/>
                <a:gd name="T26" fmla="*/ 538 w 1076"/>
                <a:gd name="T27" fmla="*/ 0 h 1075"/>
                <a:gd name="T28" fmla="*/ 158 w 1076"/>
                <a:gd name="T29" fmla="*/ 157 h 1075"/>
                <a:gd name="T30" fmla="*/ 0 w 1076"/>
                <a:gd name="T31" fmla="*/ 538 h 1075"/>
                <a:gd name="T32" fmla="*/ 158 w 1076"/>
                <a:gd name="T33" fmla="*/ 918 h 1075"/>
                <a:gd name="T34" fmla="*/ 538 w 1076"/>
                <a:gd name="T35" fmla="*/ 1075 h 1075"/>
                <a:gd name="T36" fmla="*/ 918 w 1076"/>
                <a:gd name="T37" fmla="*/ 918 h 1075"/>
                <a:gd name="T38" fmla="*/ 1076 w 1076"/>
                <a:gd name="T39" fmla="*/ 538 h 1075"/>
                <a:gd name="T40" fmla="*/ 1053 w 1076"/>
                <a:gd name="T41" fmla="*/ 538 h 10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76" h="1075">
                  <a:moveTo>
                    <a:pt x="1053" y="538"/>
                  </a:moveTo>
                  <a:cubicBezTo>
                    <a:pt x="1030" y="538"/>
                    <a:pt x="1030" y="538"/>
                    <a:pt x="1030" y="538"/>
                  </a:cubicBezTo>
                  <a:cubicBezTo>
                    <a:pt x="1030" y="673"/>
                    <a:pt x="975" y="796"/>
                    <a:pt x="886" y="885"/>
                  </a:cubicBezTo>
                  <a:cubicBezTo>
                    <a:pt x="797" y="974"/>
                    <a:pt x="674" y="1029"/>
                    <a:pt x="538" y="1029"/>
                  </a:cubicBezTo>
                  <a:cubicBezTo>
                    <a:pt x="402" y="1029"/>
                    <a:pt x="279" y="974"/>
                    <a:pt x="190" y="885"/>
                  </a:cubicBezTo>
                  <a:cubicBezTo>
                    <a:pt x="101" y="796"/>
                    <a:pt x="46" y="673"/>
                    <a:pt x="46" y="538"/>
                  </a:cubicBezTo>
                  <a:cubicBezTo>
                    <a:pt x="46" y="402"/>
                    <a:pt x="101" y="279"/>
                    <a:pt x="190" y="190"/>
                  </a:cubicBezTo>
                  <a:cubicBezTo>
                    <a:pt x="279" y="101"/>
                    <a:pt x="402" y="46"/>
                    <a:pt x="538" y="46"/>
                  </a:cubicBezTo>
                  <a:cubicBezTo>
                    <a:pt x="674" y="46"/>
                    <a:pt x="797" y="101"/>
                    <a:pt x="886" y="190"/>
                  </a:cubicBezTo>
                  <a:cubicBezTo>
                    <a:pt x="975" y="279"/>
                    <a:pt x="1030" y="402"/>
                    <a:pt x="1030" y="538"/>
                  </a:cubicBezTo>
                  <a:cubicBezTo>
                    <a:pt x="1053" y="538"/>
                    <a:pt x="1053" y="538"/>
                    <a:pt x="1053" y="538"/>
                  </a:cubicBezTo>
                  <a:cubicBezTo>
                    <a:pt x="1076" y="538"/>
                    <a:pt x="1076" y="538"/>
                    <a:pt x="1076" y="538"/>
                  </a:cubicBezTo>
                  <a:cubicBezTo>
                    <a:pt x="1076" y="389"/>
                    <a:pt x="1016" y="255"/>
                    <a:pt x="918" y="157"/>
                  </a:cubicBezTo>
                  <a:cubicBezTo>
                    <a:pt x="821" y="60"/>
                    <a:pt x="687" y="0"/>
                    <a:pt x="538" y="0"/>
                  </a:cubicBezTo>
                  <a:cubicBezTo>
                    <a:pt x="390" y="0"/>
                    <a:pt x="255" y="60"/>
                    <a:pt x="158" y="157"/>
                  </a:cubicBezTo>
                  <a:cubicBezTo>
                    <a:pt x="61" y="255"/>
                    <a:pt x="0" y="389"/>
                    <a:pt x="0" y="538"/>
                  </a:cubicBezTo>
                  <a:cubicBezTo>
                    <a:pt x="0" y="686"/>
                    <a:pt x="61" y="821"/>
                    <a:pt x="158" y="918"/>
                  </a:cubicBezTo>
                  <a:cubicBezTo>
                    <a:pt x="255" y="1015"/>
                    <a:pt x="390" y="1075"/>
                    <a:pt x="538" y="1075"/>
                  </a:cubicBezTo>
                  <a:cubicBezTo>
                    <a:pt x="687" y="1075"/>
                    <a:pt x="821" y="1015"/>
                    <a:pt x="918" y="918"/>
                  </a:cubicBezTo>
                  <a:cubicBezTo>
                    <a:pt x="1016" y="821"/>
                    <a:pt x="1076" y="686"/>
                    <a:pt x="1076" y="538"/>
                  </a:cubicBezTo>
                  <a:lnTo>
                    <a:pt x="1053" y="53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 rot="155360">
            <a:off x="4124796" y="2759484"/>
            <a:ext cx="3739759" cy="3188949"/>
            <a:chOff x="2484438" y="2819400"/>
            <a:chExt cx="3579813" cy="3128963"/>
          </a:xfrm>
          <a:solidFill>
            <a:srgbClr val="016AA3"/>
          </a:solidFill>
          <a:effectLst>
            <a:outerShdw blurRad="38100" dist="25400" dir="5400000" algn="ctr" rotWithShape="0">
              <a:srgbClr val="000000">
                <a:alpha val="20000"/>
              </a:srgbClr>
            </a:outerShdw>
          </a:effectLst>
        </p:grpSpPr>
        <p:sp>
          <p:nvSpPr>
            <p:cNvPr id="121" name="Freeform 11"/>
            <p:cNvSpPr>
              <a:spLocks/>
            </p:cNvSpPr>
            <p:nvPr/>
          </p:nvSpPr>
          <p:spPr bwMode="auto">
            <a:xfrm>
              <a:off x="2840038" y="2819400"/>
              <a:ext cx="3224213" cy="2787650"/>
            </a:xfrm>
            <a:custGeom>
              <a:avLst/>
              <a:gdLst>
                <a:gd name="T0" fmla="*/ 710 w 1420"/>
                <a:gd name="T1" fmla="*/ 1228 h 1228"/>
                <a:gd name="T2" fmla="*/ 208 w 1420"/>
                <a:gd name="T3" fmla="*/ 1020 h 1228"/>
                <a:gd name="T4" fmla="*/ 0 w 1420"/>
                <a:gd name="T5" fmla="*/ 519 h 1228"/>
                <a:gd name="T6" fmla="*/ 208 w 1420"/>
                <a:gd name="T7" fmla="*/ 17 h 1228"/>
                <a:gd name="T8" fmla="*/ 270 w 1420"/>
                <a:gd name="T9" fmla="*/ 17 h 1228"/>
                <a:gd name="T10" fmla="*/ 270 w 1420"/>
                <a:gd name="T11" fmla="*/ 80 h 1228"/>
                <a:gd name="T12" fmla="*/ 89 w 1420"/>
                <a:gd name="T13" fmla="*/ 519 h 1228"/>
                <a:gd name="T14" fmla="*/ 710 w 1420"/>
                <a:gd name="T15" fmla="*/ 1140 h 1228"/>
                <a:gd name="T16" fmla="*/ 1331 w 1420"/>
                <a:gd name="T17" fmla="*/ 519 h 1228"/>
                <a:gd name="T18" fmla="*/ 1376 w 1420"/>
                <a:gd name="T19" fmla="*/ 474 h 1228"/>
                <a:gd name="T20" fmla="*/ 1420 w 1420"/>
                <a:gd name="T21" fmla="*/ 519 h 1228"/>
                <a:gd name="T22" fmla="*/ 1212 w 1420"/>
                <a:gd name="T23" fmla="*/ 1020 h 1228"/>
                <a:gd name="T24" fmla="*/ 710 w 1420"/>
                <a:gd name="T25" fmla="*/ 1228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20" h="1228">
                  <a:moveTo>
                    <a:pt x="710" y="1228"/>
                  </a:moveTo>
                  <a:cubicBezTo>
                    <a:pt x="520" y="1228"/>
                    <a:pt x="342" y="1154"/>
                    <a:pt x="208" y="1020"/>
                  </a:cubicBezTo>
                  <a:cubicBezTo>
                    <a:pt x="74" y="886"/>
                    <a:pt x="0" y="708"/>
                    <a:pt x="0" y="519"/>
                  </a:cubicBezTo>
                  <a:cubicBezTo>
                    <a:pt x="0" y="329"/>
                    <a:pt x="74" y="151"/>
                    <a:pt x="208" y="17"/>
                  </a:cubicBezTo>
                  <a:cubicBezTo>
                    <a:pt x="225" y="0"/>
                    <a:pt x="253" y="0"/>
                    <a:pt x="270" y="17"/>
                  </a:cubicBezTo>
                  <a:cubicBezTo>
                    <a:pt x="288" y="34"/>
                    <a:pt x="288" y="62"/>
                    <a:pt x="270" y="80"/>
                  </a:cubicBezTo>
                  <a:cubicBezTo>
                    <a:pt x="153" y="197"/>
                    <a:pt x="89" y="353"/>
                    <a:pt x="89" y="519"/>
                  </a:cubicBezTo>
                  <a:cubicBezTo>
                    <a:pt x="89" y="861"/>
                    <a:pt x="368" y="1140"/>
                    <a:pt x="710" y="1140"/>
                  </a:cubicBezTo>
                  <a:cubicBezTo>
                    <a:pt x="1053" y="1140"/>
                    <a:pt x="1331" y="861"/>
                    <a:pt x="1331" y="519"/>
                  </a:cubicBezTo>
                  <a:cubicBezTo>
                    <a:pt x="1331" y="494"/>
                    <a:pt x="1351" y="474"/>
                    <a:pt x="1376" y="474"/>
                  </a:cubicBezTo>
                  <a:cubicBezTo>
                    <a:pt x="1400" y="474"/>
                    <a:pt x="1420" y="494"/>
                    <a:pt x="1420" y="519"/>
                  </a:cubicBezTo>
                  <a:cubicBezTo>
                    <a:pt x="1420" y="708"/>
                    <a:pt x="1346" y="886"/>
                    <a:pt x="1212" y="1020"/>
                  </a:cubicBezTo>
                  <a:cubicBezTo>
                    <a:pt x="1078" y="1154"/>
                    <a:pt x="900" y="1228"/>
                    <a:pt x="710" y="1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22" name="Freeform 36"/>
            <p:cNvSpPr>
              <a:spLocks/>
            </p:cNvSpPr>
            <p:nvPr/>
          </p:nvSpPr>
          <p:spPr bwMode="auto">
            <a:xfrm>
              <a:off x="2560638" y="5024438"/>
              <a:ext cx="849313" cy="849313"/>
            </a:xfrm>
            <a:custGeom>
              <a:avLst/>
              <a:gdLst>
                <a:gd name="T0" fmla="*/ 38 w 535"/>
                <a:gd name="T1" fmla="*/ 535 h 535"/>
                <a:gd name="T2" fmla="*/ 0 w 535"/>
                <a:gd name="T3" fmla="*/ 496 h 535"/>
                <a:gd name="T4" fmla="*/ 496 w 535"/>
                <a:gd name="T5" fmla="*/ 0 h 535"/>
                <a:gd name="T6" fmla="*/ 535 w 535"/>
                <a:gd name="T7" fmla="*/ 38 h 535"/>
                <a:gd name="T8" fmla="*/ 38 w 535"/>
                <a:gd name="T9" fmla="*/ 535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5" h="535">
                  <a:moveTo>
                    <a:pt x="38" y="535"/>
                  </a:moveTo>
                  <a:lnTo>
                    <a:pt x="0" y="496"/>
                  </a:lnTo>
                  <a:lnTo>
                    <a:pt x="496" y="0"/>
                  </a:lnTo>
                  <a:lnTo>
                    <a:pt x="535" y="38"/>
                  </a:lnTo>
                  <a:lnTo>
                    <a:pt x="38" y="5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23" name="Freeform 37"/>
            <p:cNvSpPr>
              <a:spLocks/>
            </p:cNvSpPr>
            <p:nvPr/>
          </p:nvSpPr>
          <p:spPr bwMode="auto">
            <a:xfrm>
              <a:off x="2484438" y="5732463"/>
              <a:ext cx="215900" cy="215900"/>
            </a:xfrm>
            <a:custGeom>
              <a:avLst/>
              <a:gdLst>
                <a:gd name="T0" fmla="*/ 17 w 95"/>
                <a:gd name="T1" fmla="*/ 17 h 95"/>
                <a:gd name="T2" fmla="*/ 17 w 95"/>
                <a:gd name="T3" fmla="*/ 78 h 95"/>
                <a:gd name="T4" fmla="*/ 79 w 95"/>
                <a:gd name="T5" fmla="*/ 78 h 95"/>
                <a:gd name="T6" fmla="*/ 79 w 95"/>
                <a:gd name="T7" fmla="*/ 17 h 95"/>
                <a:gd name="T8" fmla="*/ 17 w 95"/>
                <a:gd name="T9" fmla="*/ 1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5">
                  <a:moveTo>
                    <a:pt x="17" y="17"/>
                  </a:moveTo>
                  <a:cubicBezTo>
                    <a:pt x="0" y="33"/>
                    <a:pt x="0" y="61"/>
                    <a:pt x="17" y="78"/>
                  </a:cubicBezTo>
                  <a:cubicBezTo>
                    <a:pt x="34" y="95"/>
                    <a:pt x="62" y="95"/>
                    <a:pt x="79" y="78"/>
                  </a:cubicBezTo>
                  <a:cubicBezTo>
                    <a:pt x="95" y="61"/>
                    <a:pt x="95" y="33"/>
                    <a:pt x="79" y="17"/>
                  </a:cubicBezTo>
                  <a:cubicBezTo>
                    <a:pt x="62" y="0"/>
                    <a:pt x="34" y="0"/>
                    <a:pt x="1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3561275" y="1534796"/>
            <a:ext cx="679269" cy="521319"/>
            <a:chOff x="1844383" y="1394308"/>
            <a:chExt cx="861398" cy="859217"/>
          </a:xfrm>
        </p:grpSpPr>
        <p:sp>
          <p:nvSpPr>
            <p:cNvPr id="163" name="Oval 162"/>
            <p:cNvSpPr>
              <a:spLocks noChangeArrowheads="1"/>
            </p:cNvSpPr>
            <p:nvPr/>
          </p:nvSpPr>
          <p:spPr bwMode="auto">
            <a:xfrm>
              <a:off x="1844383" y="1394308"/>
              <a:ext cx="861398" cy="859217"/>
            </a:xfrm>
            <a:prstGeom prst="ellipse">
              <a:avLst/>
            </a:prstGeom>
            <a:solidFill>
              <a:schemeClr val="bg1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164" name="Oval 163"/>
            <p:cNvSpPr>
              <a:spLocks noChangeArrowheads="1"/>
            </p:cNvSpPr>
            <p:nvPr/>
          </p:nvSpPr>
          <p:spPr bwMode="auto">
            <a:xfrm>
              <a:off x="1941427" y="1490261"/>
              <a:ext cx="666221" cy="668402"/>
            </a:xfrm>
            <a:prstGeom prst="ellipse">
              <a:avLst/>
            </a:prstGeom>
            <a:solidFill>
              <a:srgbClr val="FEA34F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38100" dist="25400" dir="5400000" algn="ctr" rotWithShape="0">
                <a:srgbClr val="000000">
                  <a:alpha val="2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7753543" y="1537817"/>
            <a:ext cx="679269" cy="521319"/>
            <a:chOff x="1844383" y="1394308"/>
            <a:chExt cx="861398" cy="859217"/>
          </a:xfrm>
        </p:grpSpPr>
        <p:sp>
          <p:nvSpPr>
            <p:cNvPr id="169" name="Oval 168"/>
            <p:cNvSpPr>
              <a:spLocks noChangeArrowheads="1"/>
            </p:cNvSpPr>
            <p:nvPr/>
          </p:nvSpPr>
          <p:spPr bwMode="auto">
            <a:xfrm>
              <a:off x="1844383" y="1394308"/>
              <a:ext cx="861398" cy="859217"/>
            </a:xfrm>
            <a:prstGeom prst="ellipse">
              <a:avLst/>
            </a:prstGeom>
            <a:solidFill>
              <a:schemeClr val="bg1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170" name="Oval 169"/>
            <p:cNvSpPr>
              <a:spLocks noChangeArrowheads="1"/>
            </p:cNvSpPr>
            <p:nvPr/>
          </p:nvSpPr>
          <p:spPr bwMode="auto">
            <a:xfrm>
              <a:off x="1941427" y="1490261"/>
              <a:ext cx="666221" cy="668402"/>
            </a:xfrm>
            <a:prstGeom prst="ellipse">
              <a:avLst/>
            </a:prstGeom>
            <a:solidFill>
              <a:srgbClr val="46B688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38100" dist="25400" dir="5400000" algn="ctr" rotWithShape="0">
                <a:srgbClr val="000000">
                  <a:alpha val="2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3580538" y="5550877"/>
            <a:ext cx="679269" cy="521319"/>
            <a:chOff x="1844383" y="1394308"/>
            <a:chExt cx="861398" cy="859217"/>
          </a:xfrm>
        </p:grpSpPr>
        <p:sp>
          <p:nvSpPr>
            <p:cNvPr id="173" name="Oval 172"/>
            <p:cNvSpPr>
              <a:spLocks noChangeArrowheads="1"/>
            </p:cNvSpPr>
            <p:nvPr/>
          </p:nvSpPr>
          <p:spPr bwMode="auto">
            <a:xfrm>
              <a:off x="1844383" y="1394308"/>
              <a:ext cx="861398" cy="859217"/>
            </a:xfrm>
            <a:prstGeom prst="ellipse">
              <a:avLst/>
            </a:prstGeom>
            <a:solidFill>
              <a:schemeClr val="bg1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174" name="Oval 173"/>
            <p:cNvSpPr>
              <a:spLocks noChangeArrowheads="1"/>
            </p:cNvSpPr>
            <p:nvPr/>
          </p:nvSpPr>
          <p:spPr bwMode="auto">
            <a:xfrm>
              <a:off x="1941427" y="1490261"/>
              <a:ext cx="666221" cy="668402"/>
            </a:xfrm>
            <a:prstGeom prst="ellipse">
              <a:avLst/>
            </a:prstGeom>
            <a:solidFill>
              <a:srgbClr val="016AA3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38100" dist="25400" dir="5400000" algn="ctr" rotWithShape="0">
                <a:srgbClr val="000000">
                  <a:alpha val="2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</p:grpSp>
      <p:sp>
        <p:nvSpPr>
          <p:cNvPr id="175" name="Freeform 3391"/>
          <p:cNvSpPr>
            <a:spLocks noEditPoints="1"/>
          </p:cNvSpPr>
          <p:nvPr/>
        </p:nvSpPr>
        <p:spPr bwMode="auto">
          <a:xfrm>
            <a:off x="3839445" y="5702380"/>
            <a:ext cx="184059" cy="184058"/>
          </a:xfrm>
          <a:custGeom>
            <a:avLst/>
            <a:gdLst>
              <a:gd name="T0" fmla="*/ 400 w 721"/>
              <a:gd name="T1" fmla="*/ 502 h 721"/>
              <a:gd name="T2" fmla="*/ 441 w 721"/>
              <a:gd name="T3" fmla="*/ 487 h 721"/>
              <a:gd name="T4" fmla="*/ 456 w 721"/>
              <a:gd name="T5" fmla="*/ 469 h 721"/>
              <a:gd name="T6" fmla="*/ 477 w 721"/>
              <a:gd name="T7" fmla="*/ 475 h 721"/>
              <a:gd name="T8" fmla="*/ 498 w 721"/>
              <a:gd name="T9" fmla="*/ 505 h 721"/>
              <a:gd name="T10" fmla="*/ 361 w 721"/>
              <a:gd name="T11" fmla="*/ 709 h 721"/>
              <a:gd name="T12" fmla="*/ 315 w 721"/>
              <a:gd name="T13" fmla="*/ 654 h 721"/>
              <a:gd name="T14" fmla="*/ 347 w 721"/>
              <a:gd name="T15" fmla="*/ 606 h 721"/>
              <a:gd name="T16" fmla="*/ 365 w 721"/>
              <a:gd name="T17" fmla="*/ 601 h 721"/>
              <a:gd name="T18" fmla="*/ 387 w 721"/>
              <a:gd name="T19" fmla="*/ 623 h 721"/>
              <a:gd name="T20" fmla="*/ 415 w 721"/>
              <a:gd name="T21" fmla="*/ 691 h 721"/>
              <a:gd name="T22" fmla="*/ 225 w 721"/>
              <a:gd name="T23" fmla="*/ 505 h 721"/>
              <a:gd name="T24" fmla="*/ 245 w 721"/>
              <a:gd name="T25" fmla="*/ 477 h 721"/>
              <a:gd name="T26" fmla="*/ 265 w 721"/>
              <a:gd name="T27" fmla="*/ 469 h 721"/>
              <a:gd name="T28" fmla="*/ 280 w 721"/>
              <a:gd name="T29" fmla="*/ 487 h 721"/>
              <a:gd name="T30" fmla="*/ 321 w 721"/>
              <a:gd name="T31" fmla="*/ 502 h 721"/>
              <a:gd name="T32" fmla="*/ 222 w 721"/>
              <a:gd name="T33" fmla="*/ 511 h 721"/>
              <a:gd name="T34" fmla="*/ 397 w 721"/>
              <a:gd name="T35" fmla="*/ 541 h 721"/>
              <a:gd name="T36" fmla="*/ 385 w 721"/>
              <a:gd name="T37" fmla="*/ 565 h 721"/>
              <a:gd name="T38" fmla="*/ 361 w 721"/>
              <a:gd name="T39" fmla="*/ 577 h 721"/>
              <a:gd name="T40" fmla="*/ 335 w 721"/>
              <a:gd name="T41" fmla="*/ 565 h 721"/>
              <a:gd name="T42" fmla="*/ 325 w 721"/>
              <a:gd name="T43" fmla="*/ 541 h 721"/>
              <a:gd name="T44" fmla="*/ 681 w 721"/>
              <a:gd name="T45" fmla="*/ 552 h 721"/>
              <a:gd name="T46" fmla="*/ 633 w 721"/>
              <a:gd name="T47" fmla="*/ 522 h 721"/>
              <a:gd name="T48" fmla="*/ 524 w 721"/>
              <a:gd name="T49" fmla="*/ 477 h 721"/>
              <a:gd name="T50" fmla="*/ 484 w 721"/>
              <a:gd name="T51" fmla="*/ 448 h 721"/>
              <a:gd name="T52" fmla="*/ 457 w 721"/>
              <a:gd name="T53" fmla="*/ 433 h 721"/>
              <a:gd name="T54" fmla="*/ 466 w 721"/>
              <a:gd name="T55" fmla="*/ 366 h 721"/>
              <a:gd name="T56" fmla="*/ 489 w 721"/>
              <a:gd name="T57" fmla="*/ 322 h 721"/>
              <a:gd name="T58" fmla="*/ 504 w 721"/>
              <a:gd name="T59" fmla="*/ 279 h 721"/>
              <a:gd name="T60" fmla="*/ 513 w 721"/>
              <a:gd name="T61" fmla="*/ 247 h 721"/>
              <a:gd name="T62" fmla="*/ 506 w 721"/>
              <a:gd name="T63" fmla="*/ 215 h 721"/>
              <a:gd name="T64" fmla="*/ 501 w 721"/>
              <a:gd name="T65" fmla="*/ 193 h 721"/>
              <a:gd name="T66" fmla="*/ 527 w 721"/>
              <a:gd name="T67" fmla="*/ 102 h 721"/>
              <a:gd name="T68" fmla="*/ 519 w 721"/>
              <a:gd name="T69" fmla="*/ 51 h 721"/>
              <a:gd name="T70" fmla="*/ 493 w 721"/>
              <a:gd name="T71" fmla="*/ 26 h 721"/>
              <a:gd name="T72" fmla="*/ 453 w 721"/>
              <a:gd name="T73" fmla="*/ 9 h 721"/>
              <a:gd name="T74" fmla="*/ 383 w 721"/>
              <a:gd name="T75" fmla="*/ 0 h 721"/>
              <a:gd name="T76" fmla="*/ 311 w 721"/>
              <a:gd name="T77" fmla="*/ 9 h 721"/>
              <a:gd name="T78" fmla="*/ 271 w 721"/>
              <a:gd name="T79" fmla="*/ 32 h 721"/>
              <a:gd name="T80" fmla="*/ 239 w 721"/>
              <a:gd name="T81" fmla="*/ 50 h 721"/>
              <a:gd name="T82" fmla="*/ 222 w 721"/>
              <a:gd name="T83" fmla="*/ 66 h 721"/>
              <a:gd name="T84" fmla="*/ 211 w 721"/>
              <a:gd name="T85" fmla="*/ 95 h 721"/>
              <a:gd name="T86" fmla="*/ 217 w 721"/>
              <a:gd name="T87" fmla="*/ 164 h 721"/>
              <a:gd name="T88" fmla="*/ 227 w 721"/>
              <a:gd name="T89" fmla="*/ 202 h 721"/>
              <a:gd name="T90" fmla="*/ 212 w 721"/>
              <a:gd name="T91" fmla="*/ 230 h 721"/>
              <a:gd name="T92" fmla="*/ 213 w 721"/>
              <a:gd name="T93" fmla="*/ 263 h 721"/>
              <a:gd name="T94" fmla="*/ 229 w 721"/>
              <a:gd name="T95" fmla="*/ 290 h 721"/>
              <a:gd name="T96" fmla="*/ 243 w 721"/>
              <a:gd name="T97" fmla="*/ 348 h 721"/>
              <a:gd name="T98" fmla="*/ 265 w 721"/>
              <a:gd name="T99" fmla="*/ 378 h 721"/>
              <a:gd name="T100" fmla="*/ 249 w 721"/>
              <a:gd name="T101" fmla="*/ 441 h 721"/>
              <a:gd name="T102" fmla="*/ 209 w 721"/>
              <a:gd name="T103" fmla="*/ 473 h 721"/>
              <a:gd name="T104" fmla="*/ 134 w 721"/>
              <a:gd name="T105" fmla="*/ 502 h 721"/>
              <a:gd name="T106" fmla="*/ 50 w 721"/>
              <a:gd name="T107" fmla="*/ 547 h 721"/>
              <a:gd name="T108" fmla="*/ 28 w 721"/>
              <a:gd name="T109" fmla="*/ 573 h 721"/>
              <a:gd name="T110" fmla="*/ 9 w 721"/>
              <a:gd name="T111" fmla="*/ 629 h 721"/>
              <a:gd name="T112" fmla="*/ 0 w 721"/>
              <a:gd name="T113" fmla="*/ 713 h 721"/>
              <a:gd name="T114" fmla="*/ 709 w 721"/>
              <a:gd name="T115" fmla="*/ 721 h 721"/>
              <a:gd name="T116" fmla="*/ 721 w 721"/>
              <a:gd name="T117" fmla="*/ 709 h 721"/>
              <a:gd name="T118" fmla="*/ 709 w 721"/>
              <a:gd name="T119" fmla="*/ 606 h 721"/>
              <a:gd name="T120" fmla="*/ 691 w 721"/>
              <a:gd name="T121" fmla="*/ 564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21" h="721">
                <a:moveTo>
                  <a:pt x="415" y="510"/>
                </a:moveTo>
                <a:lnTo>
                  <a:pt x="415" y="510"/>
                </a:lnTo>
                <a:lnTo>
                  <a:pt x="415" y="510"/>
                </a:lnTo>
                <a:lnTo>
                  <a:pt x="400" y="502"/>
                </a:lnTo>
                <a:lnTo>
                  <a:pt x="414" y="498"/>
                </a:lnTo>
                <a:lnTo>
                  <a:pt x="428" y="493"/>
                </a:lnTo>
                <a:lnTo>
                  <a:pt x="434" y="491"/>
                </a:lnTo>
                <a:lnTo>
                  <a:pt x="441" y="487"/>
                </a:lnTo>
                <a:lnTo>
                  <a:pt x="447" y="482"/>
                </a:lnTo>
                <a:lnTo>
                  <a:pt x="453" y="477"/>
                </a:lnTo>
                <a:lnTo>
                  <a:pt x="456" y="473"/>
                </a:lnTo>
                <a:lnTo>
                  <a:pt x="456" y="469"/>
                </a:lnTo>
                <a:lnTo>
                  <a:pt x="456" y="459"/>
                </a:lnTo>
                <a:lnTo>
                  <a:pt x="464" y="462"/>
                </a:lnTo>
                <a:lnTo>
                  <a:pt x="470" y="469"/>
                </a:lnTo>
                <a:lnTo>
                  <a:pt x="477" y="475"/>
                </a:lnTo>
                <a:lnTo>
                  <a:pt x="483" y="482"/>
                </a:lnTo>
                <a:lnTo>
                  <a:pt x="489" y="489"/>
                </a:lnTo>
                <a:lnTo>
                  <a:pt x="495" y="497"/>
                </a:lnTo>
                <a:lnTo>
                  <a:pt x="498" y="505"/>
                </a:lnTo>
                <a:lnTo>
                  <a:pt x="501" y="511"/>
                </a:lnTo>
                <a:lnTo>
                  <a:pt x="522" y="574"/>
                </a:lnTo>
                <a:lnTo>
                  <a:pt x="415" y="510"/>
                </a:lnTo>
                <a:close/>
                <a:moveTo>
                  <a:pt x="361" y="709"/>
                </a:moveTo>
                <a:lnTo>
                  <a:pt x="293" y="709"/>
                </a:lnTo>
                <a:lnTo>
                  <a:pt x="299" y="691"/>
                </a:lnTo>
                <a:lnTo>
                  <a:pt x="306" y="672"/>
                </a:lnTo>
                <a:lnTo>
                  <a:pt x="315" y="654"/>
                </a:lnTo>
                <a:lnTo>
                  <a:pt x="322" y="637"/>
                </a:lnTo>
                <a:lnTo>
                  <a:pt x="333" y="623"/>
                </a:lnTo>
                <a:lnTo>
                  <a:pt x="342" y="611"/>
                </a:lnTo>
                <a:lnTo>
                  <a:pt x="347" y="606"/>
                </a:lnTo>
                <a:lnTo>
                  <a:pt x="351" y="604"/>
                </a:lnTo>
                <a:lnTo>
                  <a:pt x="356" y="601"/>
                </a:lnTo>
                <a:lnTo>
                  <a:pt x="361" y="601"/>
                </a:lnTo>
                <a:lnTo>
                  <a:pt x="365" y="601"/>
                </a:lnTo>
                <a:lnTo>
                  <a:pt x="370" y="604"/>
                </a:lnTo>
                <a:lnTo>
                  <a:pt x="374" y="606"/>
                </a:lnTo>
                <a:lnTo>
                  <a:pt x="379" y="611"/>
                </a:lnTo>
                <a:lnTo>
                  <a:pt x="387" y="623"/>
                </a:lnTo>
                <a:lnTo>
                  <a:pt x="396" y="637"/>
                </a:lnTo>
                <a:lnTo>
                  <a:pt x="403" y="654"/>
                </a:lnTo>
                <a:lnTo>
                  <a:pt x="410" y="673"/>
                </a:lnTo>
                <a:lnTo>
                  <a:pt x="415" y="691"/>
                </a:lnTo>
                <a:lnTo>
                  <a:pt x="420" y="709"/>
                </a:lnTo>
                <a:lnTo>
                  <a:pt x="361" y="709"/>
                </a:lnTo>
                <a:close/>
                <a:moveTo>
                  <a:pt x="222" y="511"/>
                </a:moveTo>
                <a:lnTo>
                  <a:pt x="225" y="505"/>
                </a:lnTo>
                <a:lnTo>
                  <a:pt x="229" y="497"/>
                </a:lnTo>
                <a:lnTo>
                  <a:pt x="234" y="489"/>
                </a:lnTo>
                <a:lnTo>
                  <a:pt x="239" y="483"/>
                </a:lnTo>
                <a:lnTo>
                  <a:pt x="245" y="477"/>
                </a:lnTo>
                <a:lnTo>
                  <a:pt x="252" y="470"/>
                </a:lnTo>
                <a:lnTo>
                  <a:pt x="258" y="464"/>
                </a:lnTo>
                <a:lnTo>
                  <a:pt x="265" y="460"/>
                </a:lnTo>
                <a:lnTo>
                  <a:pt x="265" y="469"/>
                </a:lnTo>
                <a:lnTo>
                  <a:pt x="265" y="473"/>
                </a:lnTo>
                <a:lnTo>
                  <a:pt x="267" y="477"/>
                </a:lnTo>
                <a:lnTo>
                  <a:pt x="274" y="482"/>
                </a:lnTo>
                <a:lnTo>
                  <a:pt x="280" y="487"/>
                </a:lnTo>
                <a:lnTo>
                  <a:pt x="286" y="491"/>
                </a:lnTo>
                <a:lnTo>
                  <a:pt x="293" y="493"/>
                </a:lnTo>
                <a:lnTo>
                  <a:pt x="307" y="498"/>
                </a:lnTo>
                <a:lnTo>
                  <a:pt x="321" y="502"/>
                </a:lnTo>
                <a:lnTo>
                  <a:pt x="306" y="511"/>
                </a:lnTo>
                <a:lnTo>
                  <a:pt x="306" y="511"/>
                </a:lnTo>
                <a:lnTo>
                  <a:pt x="202" y="574"/>
                </a:lnTo>
                <a:lnTo>
                  <a:pt x="222" y="511"/>
                </a:lnTo>
                <a:close/>
                <a:moveTo>
                  <a:pt x="325" y="528"/>
                </a:moveTo>
                <a:lnTo>
                  <a:pt x="361" y="506"/>
                </a:lnTo>
                <a:lnTo>
                  <a:pt x="397" y="528"/>
                </a:lnTo>
                <a:lnTo>
                  <a:pt x="397" y="541"/>
                </a:lnTo>
                <a:lnTo>
                  <a:pt x="396" y="547"/>
                </a:lnTo>
                <a:lnTo>
                  <a:pt x="393" y="554"/>
                </a:lnTo>
                <a:lnTo>
                  <a:pt x="391" y="560"/>
                </a:lnTo>
                <a:lnTo>
                  <a:pt x="385" y="565"/>
                </a:lnTo>
                <a:lnTo>
                  <a:pt x="380" y="570"/>
                </a:lnTo>
                <a:lnTo>
                  <a:pt x="374" y="573"/>
                </a:lnTo>
                <a:lnTo>
                  <a:pt x="367" y="575"/>
                </a:lnTo>
                <a:lnTo>
                  <a:pt x="361" y="577"/>
                </a:lnTo>
                <a:lnTo>
                  <a:pt x="353" y="575"/>
                </a:lnTo>
                <a:lnTo>
                  <a:pt x="347" y="573"/>
                </a:lnTo>
                <a:lnTo>
                  <a:pt x="340" y="570"/>
                </a:lnTo>
                <a:lnTo>
                  <a:pt x="335" y="565"/>
                </a:lnTo>
                <a:lnTo>
                  <a:pt x="331" y="560"/>
                </a:lnTo>
                <a:lnTo>
                  <a:pt x="328" y="554"/>
                </a:lnTo>
                <a:lnTo>
                  <a:pt x="325" y="547"/>
                </a:lnTo>
                <a:lnTo>
                  <a:pt x="325" y="541"/>
                </a:lnTo>
                <a:lnTo>
                  <a:pt x="325" y="528"/>
                </a:lnTo>
                <a:close/>
                <a:moveTo>
                  <a:pt x="691" y="564"/>
                </a:moveTo>
                <a:lnTo>
                  <a:pt x="686" y="557"/>
                </a:lnTo>
                <a:lnTo>
                  <a:pt x="681" y="552"/>
                </a:lnTo>
                <a:lnTo>
                  <a:pt x="674" y="547"/>
                </a:lnTo>
                <a:lnTo>
                  <a:pt x="668" y="541"/>
                </a:lnTo>
                <a:lnTo>
                  <a:pt x="651" y="531"/>
                </a:lnTo>
                <a:lnTo>
                  <a:pt x="633" y="522"/>
                </a:lnTo>
                <a:lnTo>
                  <a:pt x="591" y="502"/>
                </a:lnTo>
                <a:lnTo>
                  <a:pt x="545" y="484"/>
                </a:lnTo>
                <a:lnTo>
                  <a:pt x="534" y="480"/>
                </a:lnTo>
                <a:lnTo>
                  <a:pt x="524" y="477"/>
                </a:lnTo>
                <a:lnTo>
                  <a:pt x="514" y="473"/>
                </a:lnTo>
                <a:lnTo>
                  <a:pt x="504" y="469"/>
                </a:lnTo>
                <a:lnTo>
                  <a:pt x="495" y="457"/>
                </a:lnTo>
                <a:lnTo>
                  <a:pt x="484" y="448"/>
                </a:lnTo>
                <a:lnTo>
                  <a:pt x="473" y="441"/>
                </a:lnTo>
                <a:lnTo>
                  <a:pt x="462" y="434"/>
                </a:lnTo>
                <a:lnTo>
                  <a:pt x="460" y="433"/>
                </a:lnTo>
                <a:lnTo>
                  <a:pt x="457" y="433"/>
                </a:lnTo>
                <a:lnTo>
                  <a:pt x="456" y="433"/>
                </a:lnTo>
                <a:lnTo>
                  <a:pt x="456" y="378"/>
                </a:lnTo>
                <a:lnTo>
                  <a:pt x="461" y="373"/>
                </a:lnTo>
                <a:lnTo>
                  <a:pt x="466" y="366"/>
                </a:lnTo>
                <a:lnTo>
                  <a:pt x="473" y="358"/>
                </a:lnTo>
                <a:lnTo>
                  <a:pt x="479" y="348"/>
                </a:lnTo>
                <a:lnTo>
                  <a:pt x="484" y="337"/>
                </a:lnTo>
                <a:lnTo>
                  <a:pt x="489" y="322"/>
                </a:lnTo>
                <a:lnTo>
                  <a:pt x="492" y="308"/>
                </a:lnTo>
                <a:lnTo>
                  <a:pt x="495" y="290"/>
                </a:lnTo>
                <a:lnTo>
                  <a:pt x="500" y="285"/>
                </a:lnTo>
                <a:lnTo>
                  <a:pt x="504" y="279"/>
                </a:lnTo>
                <a:lnTo>
                  <a:pt x="507" y="271"/>
                </a:lnTo>
                <a:lnTo>
                  <a:pt x="510" y="262"/>
                </a:lnTo>
                <a:lnTo>
                  <a:pt x="511" y="254"/>
                </a:lnTo>
                <a:lnTo>
                  <a:pt x="513" y="247"/>
                </a:lnTo>
                <a:lnTo>
                  <a:pt x="513" y="238"/>
                </a:lnTo>
                <a:lnTo>
                  <a:pt x="511" y="230"/>
                </a:lnTo>
                <a:lnTo>
                  <a:pt x="510" y="222"/>
                </a:lnTo>
                <a:lnTo>
                  <a:pt x="506" y="215"/>
                </a:lnTo>
                <a:lnTo>
                  <a:pt x="502" y="208"/>
                </a:lnTo>
                <a:lnTo>
                  <a:pt x="497" y="202"/>
                </a:lnTo>
                <a:lnTo>
                  <a:pt x="498" y="198"/>
                </a:lnTo>
                <a:lnTo>
                  <a:pt x="501" y="193"/>
                </a:lnTo>
                <a:lnTo>
                  <a:pt x="510" y="167"/>
                </a:lnTo>
                <a:lnTo>
                  <a:pt x="520" y="135"/>
                </a:lnTo>
                <a:lnTo>
                  <a:pt x="524" y="118"/>
                </a:lnTo>
                <a:lnTo>
                  <a:pt x="527" y="102"/>
                </a:lnTo>
                <a:lnTo>
                  <a:pt x="527" y="85"/>
                </a:lnTo>
                <a:lnTo>
                  <a:pt x="525" y="68"/>
                </a:lnTo>
                <a:lnTo>
                  <a:pt x="523" y="59"/>
                </a:lnTo>
                <a:lnTo>
                  <a:pt x="519" y="51"/>
                </a:lnTo>
                <a:lnTo>
                  <a:pt x="514" y="44"/>
                </a:lnTo>
                <a:lnTo>
                  <a:pt x="509" y="37"/>
                </a:lnTo>
                <a:lnTo>
                  <a:pt x="501" y="31"/>
                </a:lnTo>
                <a:lnTo>
                  <a:pt x="493" y="26"/>
                </a:lnTo>
                <a:lnTo>
                  <a:pt x="484" y="21"/>
                </a:lnTo>
                <a:lnTo>
                  <a:pt x="475" y="16"/>
                </a:lnTo>
                <a:lnTo>
                  <a:pt x="465" y="12"/>
                </a:lnTo>
                <a:lnTo>
                  <a:pt x="453" y="9"/>
                </a:lnTo>
                <a:lnTo>
                  <a:pt x="442" y="7"/>
                </a:lnTo>
                <a:lnTo>
                  <a:pt x="430" y="4"/>
                </a:lnTo>
                <a:lnTo>
                  <a:pt x="407" y="0"/>
                </a:lnTo>
                <a:lnTo>
                  <a:pt x="383" y="0"/>
                </a:lnTo>
                <a:lnTo>
                  <a:pt x="365" y="0"/>
                </a:lnTo>
                <a:lnTo>
                  <a:pt x="347" y="1"/>
                </a:lnTo>
                <a:lnTo>
                  <a:pt x="329" y="5"/>
                </a:lnTo>
                <a:lnTo>
                  <a:pt x="311" y="9"/>
                </a:lnTo>
                <a:lnTo>
                  <a:pt x="295" y="16"/>
                </a:lnTo>
                <a:lnTo>
                  <a:pt x="281" y="23"/>
                </a:lnTo>
                <a:lnTo>
                  <a:pt x="276" y="27"/>
                </a:lnTo>
                <a:lnTo>
                  <a:pt x="271" y="32"/>
                </a:lnTo>
                <a:lnTo>
                  <a:pt x="266" y="37"/>
                </a:lnTo>
                <a:lnTo>
                  <a:pt x="263" y="44"/>
                </a:lnTo>
                <a:lnTo>
                  <a:pt x="251" y="46"/>
                </a:lnTo>
                <a:lnTo>
                  <a:pt x="239" y="50"/>
                </a:lnTo>
                <a:lnTo>
                  <a:pt x="234" y="53"/>
                </a:lnTo>
                <a:lnTo>
                  <a:pt x="230" y="57"/>
                </a:lnTo>
                <a:lnTo>
                  <a:pt x="225" y="60"/>
                </a:lnTo>
                <a:lnTo>
                  <a:pt x="222" y="66"/>
                </a:lnTo>
                <a:lnTo>
                  <a:pt x="217" y="72"/>
                </a:lnTo>
                <a:lnTo>
                  <a:pt x="215" y="78"/>
                </a:lnTo>
                <a:lnTo>
                  <a:pt x="212" y="87"/>
                </a:lnTo>
                <a:lnTo>
                  <a:pt x="211" y="95"/>
                </a:lnTo>
                <a:lnTo>
                  <a:pt x="209" y="112"/>
                </a:lnTo>
                <a:lnTo>
                  <a:pt x="211" y="130"/>
                </a:lnTo>
                <a:lnTo>
                  <a:pt x="213" y="148"/>
                </a:lnTo>
                <a:lnTo>
                  <a:pt x="217" y="164"/>
                </a:lnTo>
                <a:lnTo>
                  <a:pt x="221" y="181"/>
                </a:lnTo>
                <a:lnTo>
                  <a:pt x="225" y="194"/>
                </a:lnTo>
                <a:lnTo>
                  <a:pt x="226" y="198"/>
                </a:lnTo>
                <a:lnTo>
                  <a:pt x="227" y="202"/>
                </a:lnTo>
                <a:lnTo>
                  <a:pt x="222" y="207"/>
                </a:lnTo>
                <a:lnTo>
                  <a:pt x="217" y="215"/>
                </a:lnTo>
                <a:lnTo>
                  <a:pt x="215" y="221"/>
                </a:lnTo>
                <a:lnTo>
                  <a:pt x="212" y="230"/>
                </a:lnTo>
                <a:lnTo>
                  <a:pt x="211" y="238"/>
                </a:lnTo>
                <a:lnTo>
                  <a:pt x="211" y="247"/>
                </a:lnTo>
                <a:lnTo>
                  <a:pt x="212" y="254"/>
                </a:lnTo>
                <a:lnTo>
                  <a:pt x="213" y="263"/>
                </a:lnTo>
                <a:lnTo>
                  <a:pt x="216" y="272"/>
                </a:lnTo>
                <a:lnTo>
                  <a:pt x="220" y="280"/>
                </a:lnTo>
                <a:lnTo>
                  <a:pt x="224" y="285"/>
                </a:lnTo>
                <a:lnTo>
                  <a:pt x="229" y="290"/>
                </a:lnTo>
                <a:lnTo>
                  <a:pt x="230" y="307"/>
                </a:lnTo>
                <a:lnTo>
                  <a:pt x="234" y="322"/>
                </a:lnTo>
                <a:lnTo>
                  <a:pt x="238" y="337"/>
                </a:lnTo>
                <a:lnTo>
                  <a:pt x="243" y="348"/>
                </a:lnTo>
                <a:lnTo>
                  <a:pt x="249" y="358"/>
                </a:lnTo>
                <a:lnTo>
                  <a:pt x="254" y="366"/>
                </a:lnTo>
                <a:lnTo>
                  <a:pt x="260" y="373"/>
                </a:lnTo>
                <a:lnTo>
                  <a:pt x="265" y="378"/>
                </a:lnTo>
                <a:lnTo>
                  <a:pt x="265" y="433"/>
                </a:lnTo>
                <a:lnTo>
                  <a:pt x="262" y="433"/>
                </a:lnTo>
                <a:lnTo>
                  <a:pt x="261" y="434"/>
                </a:lnTo>
                <a:lnTo>
                  <a:pt x="249" y="441"/>
                </a:lnTo>
                <a:lnTo>
                  <a:pt x="239" y="448"/>
                </a:lnTo>
                <a:lnTo>
                  <a:pt x="229" y="457"/>
                </a:lnTo>
                <a:lnTo>
                  <a:pt x="220" y="469"/>
                </a:lnTo>
                <a:lnTo>
                  <a:pt x="209" y="473"/>
                </a:lnTo>
                <a:lnTo>
                  <a:pt x="200" y="477"/>
                </a:lnTo>
                <a:lnTo>
                  <a:pt x="190" y="480"/>
                </a:lnTo>
                <a:lnTo>
                  <a:pt x="181" y="484"/>
                </a:lnTo>
                <a:lnTo>
                  <a:pt x="134" y="502"/>
                </a:lnTo>
                <a:lnTo>
                  <a:pt x="91" y="522"/>
                </a:lnTo>
                <a:lnTo>
                  <a:pt x="73" y="531"/>
                </a:lnTo>
                <a:lnTo>
                  <a:pt x="57" y="541"/>
                </a:lnTo>
                <a:lnTo>
                  <a:pt x="50" y="547"/>
                </a:lnTo>
                <a:lnTo>
                  <a:pt x="44" y="552"/>
                </a:lnTo>
                <a:lnTo>
                  <a:pt x="39" y="557"/>
                </a:lnTo>
                <a:lnTo>
                  <a:pt x="34" y="564"/>
                </a:lnTo>
                <a:lnTo>
                  <a:pt x="28" y="573"/>
                </a:lnTo>
                <a:lnTo>
                  <a:pt x="23" y="583"/>
                </a:lnTo>
                <a:lnTo>
                  <a:pt x="19" y="595"/>
                </a:lnTo>
                <a:lnTo>
                  <a:pt x="16" y="606"/>
                </a:lnTo>
                <a:lnTo>
                  <a:pt x="9" y="629"/>
                </a:lnTo>
                <a:lnTo>
                  <a:pt x="5" y="653"/>
                </a:lnTo>
                <a:lnTo>
                  <a:pt x="1" y="691"/>
                </a:lnTo>
                <a:lnTo>
                  <a:pt x="0" y="709"/>
                </a:lnTo>
                <a:lnTo>
                  <a:pt x="0" y="713"/>
                </a:lnTo>
                <a:lnTo>
                  <a:pt x="4" y="717"/>
                </a:lnTo>
                <a:lnTo>
                  <a:pt x="8" y="719"/>
                </a:lnTo>
                <a:lnTo>
                  <a:pt x="12" y="721"/>
                </a:lnTo>
                <a:lnTo>
                  <a:pt x="709" y="721"/>
                </a:lnTo>
                <a:lnTo>
                  <a:pt x="714" y="719"/>
                </a:lnTo>
                <a:lnTo>
                  <a:pt x="718" y="717"/>
                </a:lnTo>
                <a:lnTo>
                  <a:pt x="721" y="713"/>
                </a:lnTo>
                <a:lnTo>
                  <a:pt x="721" y="709"/>
                </a:lnTo>
                <a:lnTo>
                  <a:pt x="721" y="691"/>
                </a:lnTo>
                <a:lnTo>
                  <a:pt x="718" y="653"/>
                </a:lnTo>
                <a:lnTo>
                  <a:pt x="714" y="629"/>
                </a:lnTo>
                <a:lnTo>
                  <a:pt x="709" y="606"/>
                </a:lnTo>
                <a:lnTo>
                  <a:pt x="705" y="595"/>
                </a:lnTo>
                <a:lnTo>
                  <a:pt x="701" y="583"/>
                </a:lnTo>
                <a:lnTo>
                  <a:pt x="696" y="573"/>
                </a:lnTo>
                <a:lnTo>
                  <a:pt x="691" y="5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" dist="25400" dir="5400000" algn="ctr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grpSp>
        <p:nvGrpSpPr>
          <p:cNvPr id="176" name="Group 175"/>
          <p:cNvGrpSpPr/>
          <p:nvPr/>
        </p:nvGrpSpPr>
        <p:grpSpPr>
          <a:xfrm>
            <a:off x="8011471" y="1680775"/>
            <a:ext cx="185040" cy="191422"/>
            <a:chOff x="9882188" y="1336675"/>
            <a:chExt cx="276225" cy="285750"/>
          </a:xfrm>
          <a:solidFill>
            <a:schemeClr val="bg1"/>
          </a:solidFill>
          <a:effectLst>
            <a:outerShdw blurRad="38100" dist="25400" dir="5400000" algn="ctr" rotWithShape="0">
              <a:srgbClr val="000000">
                <a:alpha val="20000"/>
              </a:srgbClr>
            </a:outerShdw>
          </a:effectLst>
        </p:grpSpPr>
        <p:sp>
          <p:nvSpPr>
            <p:cNvPr id="177" name="Freeform 3049"/>
            <p:cNvSpPr>
              <a:spLocks/>
            </p:cNvSpPr>
            <p:nvPr/>
          </p:nvSpPr>
          <p:spPr bwMode="auto">
            <a:xfrm>
              <a:off x="9893300" y="1574800"/>
              <a:ext cx="254000" cy="47625"/>
            </a:xfrm>
            <a:custGeom>
              <a:avLst/>
              <a:gdLst>
                <a:gd name="T0" fmla="*/ 584 w 641"/>
                <a:gd name="T1" fmla="*/ 0 h 120"/>
                <a:gd name="T2" fmla="*/ 57 w 641"/>
                <a:gd name="T3" fmla="*/ 0 h 120"/>
                <a:gd name="T4" fmla="*/ 51 w 641"/>
                <a:gd name="T5" fmla="*/ 0 h 120"/>
                <a:gd name="T6" fmla="*/ 45 w 641"/>
                <a:gd name="T7" fmla="*/ 1 h 120"/>
                <a:gd name="T8" fmla="*/ 39 w 641"/>
                <a:gd name="T9" fmla="*/ 3 h 120"/>
                <a:gd name="T10" fmla="*/ 33 w 641"/>
                <a:gd name="T11" fmla="*/ 5 h 120"/>
                <a:gd name="T12" fmla="*/ 27 w 641"/>
                <a:gd name="T13" fmla="*/ 7 h 120"/>
                <a:gd name="T14" fmla="*/ 22 w 641"/>
                <a:gd name="T15" fmla="*/ 11 h 120"/>
                <a:gd name="T16" fmla="*/ 18 w 641"/>
                <a:gd name="T17" fmla="*/ 14 h 120"/>
                <a:gd name="T18" fmla="*/ 14 w 641"/>
                <a:gd name="T19" fmla="*/ 19 h 120"/>
                <a:gd name="T20" fmla="*/ 9 w 641"/>
                <a:gd name="T21" fmla="*/ 26 h 120"/>
                <a:gd name="T22" fmla="*/ 6 w 641"/>
                <a:gd name="T23" fmla="*/ 32 h 120"/>
                <a:gd name="T24" fmla="*/ 3 w 641"/>
                <a:gd name="T25" fmla="*/ 41 h 120"/>
                <a:gd name="T26" fmla="*/ 1 w 641"/>
                <a:gd name="T27" fmla="*/ 49 h 120"/>
                <a:gd name="T28" fmla="*/ 0 w 641"/>
                <a:gd name="T29" fmla="*/ 54 h 120"/>
                <a:gd name="T30" fmla="*/ 0 w 641"/>
                <a:gd name="T31" fmla="*/ 60 h 120"/>
                <a:gd name="T32" fmla="*/ 1 w 641"/>
                <a:gd name="T33" fmla="*/ 72 h 120"/>
                <a:gd name="T34" fmla="*/ 3 w 641"/>
                <a:gd name="T35" fmla="*/ 82 h 120"/>
                <a:gd name="T36" fmla="*/ 8 w 641"/>
                <a:gd name="T37" fmla="*/ 92 h 120"/>
                <a:gd name="T38" fmla="*/ 14 w 641"/>
                <a:gd name="T39" fmla="*/ 101 h 120"/>
                <a:gd name="T40" fmla="*/ 19 w 641"/>
                <a:gd name="T41" fmla="*/ 105 h 120"/>
                <a:gd name="T42" fmla="*/ 22 w 641"/>
                <a:gd name="T43" fmla="*/ 108 h 120"/>
                <a:gd name="T44" fmla="*/ 27 w 641"/>
                <a:gd name="T45" fmla="*/ 112 h 120"/>
                <a:gd name="T46" fmla="*/ 32 w 641"/>
                <a:gd name="T47" fmla="*/ 114 h 120"/>
                <a:gd name="T48" fmla="*/ 38 w 641"/>
                <a:gd name="T49" fmla="*/ 117 h 120"/>
                <a:gd name="T50" fmla="*/ 44 w 641"/>
                <a:gd name="T51" fmla="*/ 119 h 120"/>
                <a:gd name="T52" fmla="*/ 50 w 641"/>
                <a:gd name="T53" fmla="*/ 119 h 120"/>
                <a:gd name="T54" fmla="*/ 57 w 641"/>
                <a:gd name="T55" fmla="*/ 120 h 120"/>
                <a:gd name="T56" fmla="*/ 584 w 641"/>
                <a:gd name="T57" fmla="*/ 120 h 120"/>
                <a:gd name="T58" fmla="*/ 591 w 641"/>
                <a:gd name="T59" fmla="*/ 119 h 120"/>
                <a:gd name="T60" fmla="*/ 597 w 641"/>
                <a:gd name="T61" fmla="*/ 118 h 120"/>
                <a:gd name="T62" fmla="*/ 603 w 641"/>
                <a:gd name="T63" fmla="*/ 117 h 120"/>
                <a:gd name="T64" fmla="*/ 609 w 641"/>
                <a:gd name="T65" fmla="*/ 114 h 120"/>
                <a:gd name="T66" fmla="*/ 613 w 641"/>
                <a:gd name="T67" fmla="*/ 112 h 120"/>
                <a:gd name="T68" fmla="*/ 618 w 641"/>
                <a:gd name="T69" fmla="*/ 108 h 120"/>
                <a:gd name="T70" fmla="*/ 623 w 641"/>
                <a:gd name="T71" fmla="*/ 105 h 120"/>
                <a:gd name="T72" fmla="*/ 627 w 641"/>
                <a:gd name="T73" fmla="*/ 101 h 120"/>
                <a:gd name="T74" fmla="*/ 633 w 641"/>
                <a:gd name="T75" fmla="*/ 92 h 120"/>
                <a:gd name="T76" fmla="*/ 637 w 641"/>
                <a:gd name="T77" fmla="*/ 82 h 120"/>
                <a:gd name="T78" fmla="*/ 640 w 641"/>
                <a:gd name="T79" fmla="*/ 72 h 120"/>
                <a:gd name="T80" fmla="*/ 641 w 641"/>
                <a:gd name="T81" fmla="*/ 60 h 120"/>
                <a:gd name="T82" fmla="*/ 640 w 641"/>
                <a:gd name="T83" fmla="*/ 49 h 120"/>
                <a:gd name="T84" fmla="*/ 637 w 641"/>
                <a:gd name="T85" fmla="*/ 38 h 120"/>
                <a:gd name="T86" fmla="*/ 633 w 641"/>
                <a:gd name="T87" fmla="*/ 28 h 120"/>
                <a:gd name="T88" fmla="*/ 627 w 641"/>
                <a:gd name="T89" fmla="*/ 19 h 120"/>
                <a:gd name="T90" fmla="*/ 623 w 641"/>
                <a:gd name="T91" fmla="*/ 14 h 120"/>
                <a:gd name="T92" fmla="*/ 618 w 641"/>
                <a:gd name="T93" fmla="*/ 11 h 120"/>
                <a:gd name="T94" fmla="*/ 613 w 641"/>
                <a:gd name="T95" fmla="*/ 9 h 120"/>
                <a:gd name="T96" fmla="*/ 609 w 641"/>
                <a:gd name="T97" fmla="*/ 5 h 120"/>
                <a:gd name="T98" fmla="*/ 603 w 641"/>
                <a:gd name="T99" fmla="*/ 3 h 120"/>
                <a:gd name="T100" fmla="*/ 597 w 641"/>
                <a:gd name="T101" fmla="*/ 1 h 120"/>
                <a:gd name="T102" fmla="*/ 591 w 641"/>
                <a:gd name="T103" fmla="*/ 0 h 120"/>
                <a:gd name="T104" fmla="*/ 584 w 641"/>
                <a:gd name="T10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41" h="120">
                  <a:moveTo>
                    <a:pt x="584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45" y="1"/>
                  </a:lnTo>
                  <a:lnTo>
                    <a:pt x="39" y="3"/>
                  </a:lnTo>
                  <a:lnTo>
                    <a:pt x="33" y="5"/>
                  </a:lnTo>
                  <a:lnTo>
                    <a:pt x="27" y="7"/>
                  </a:lnTo>
                  <a:lnTo>
                    <a:pt x="22" y="11"/>
                  </a:lnTo>
                  <a:lnTo>
                    <a:pt x="18" y="14"/>
                  </a:lnTo>
                  <a:lnTo>
                    <a:pt x="14" y="19"/>
                  </a:lnTo>
                  <a:lnTo>
                    <a:pt x="9" y="26"/>
                  </a:lnTo>
                  <a:lnTo>
                    <a:pt x="6" y="32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4"/>
                  </a:lnTo>
                  <a:lnTo>
                    <a:pt x="0" y="60"/>
                  </a:lnTo>
                  <a:lnTo>
                    <a:pt x="1" y="72"/>
                  </a:lnTo>
                  <a:lnTo>
                    <a:pt x="3" y="82"/>
                  </a:lnTo>
                  <a:lnTo>
                    <a:pt x="8" y="92"/>
                  </a:lnTo>
                  <a:lnTo>
                    <a:pt x="14" y="101"/>
                  </a:lnTo>
                  <a:lnTo>
                    <a:pt x="19" y="105"/>
                  </a:lnTo>
                  <a:lnTo>
                    <a:pt x="22" y="108"/>
                  </a:lnTo>
                  <a:lnTo>
                    <a:pt x="27" y="112"/>
                  </a:lnTo>
                  <a:lnTo>
                    <a:pt x="32" y="114"/>
                  </a:lnTo>
                  <a:lnTo>
                    <a:pt x="38" y="117"/>
                  </a:lnTo>
                  <a:lnTo>
                    <a:pt x="44" y="119"/>
                  </a:lnTo>
                  <a:lnTo>
                    <a:pt x="50" y="119"/>
                  </a:lnTo>
                  <a:lnTo>
                    <a:pt x="57" y="120"/>
                  </a:lnTo>
                  <a:lnTo>
                    <a:pt x="584" y="120"/>
                  </a:lnTo>
                  <a:lnTo>
                    <a:pt x="591" y="119"/>
                  </a:lnTo>
                  <a:lnTo>
                    <a:pt x="597" y="118"/>
                  </a:lnTo>
                  <a:lnTo>
                    <a:pt x="603" y="117"/>
                  </a:lnTo>
                  <a:lnTo>
                    <a:pt x="609" y="114"/>
                  </a:lnTo>
                  <a:lnTo>
                    <a:pt x="613" y="112"/>
                  </a:lnTo>
                  <a:lnTo>
                    <a:pt x="618" y="108"/>
                  </a:lnTo>
                  <a:lnTo>
                    <a:pt x="623" y="105"/>
                  </a:lnTo>
                  <a:lnTo>
                    <a:pt x="627" y="101"/>
                  </a:lnTo>
                  <a:lnTo>
                    <a:pt x="633" y="92"/>
                  </a:lnTo>
                  <a:lnTo>
                    <a:pt x="637" y="82"/>
                  </a:lnTo>
                  <a:lnTo>
                    <a:pt x="640" y="72"/>
                  </a:lnTo>
                  <a:lnTo>
                    <a:pt x="641" y="60"/>
                  </a:lnTo>
                  <a:lnTo>
                    <a:pt x="640" y="49"/>
                  </a:lnTo>
                  <a:lnTo>
                    <a:pt x="637" y="38"/>
                  </a:lnTo>
                  <a:lnTo>
                    <a:pt x="633" y="28"/>
                  </a:lnTo>
                  <a:lnTo>
                    <a:pt x="627" y="19"/>
                  </a:lnTo>
                  <a:lnTo>
                    <a:pt x="623" y="14"/>
                  </a:lnTo>
                  <a:lnTo>
                    <a:pt x="618" y="11"/>
                  </a:lnTo>
                  <a:lnTo>
                    <a:pt x="613" y="9"/>
                  </a:lnTo>
                  <a:lnTo>
                    <a:pt x="609" y="5"/>
                  </a:lnTo>
                  <a:lnTo>
                    <a:pt x="603" y="3"/>
                  </a:lnTo>
                  <a:lnTo>
                    <a:pt x="597" y="1"/>
                  </a:lnTo>
                  <a:lnTo>
                    <a:pt x="591" y="0"/>
                  </a:lnTo>
                  <a:lnTo>
                    <a:pt x="5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78" name="Freeform 3050"/>
            <p:cNvSpPr>
              <a:spLocks/>
            </p:cNvSpPr>
            <p:nvPr/>
          </p:nvSpPr>
          <p:spPr bwMode="auto">
            <a:xfrm>
              <a:off x="9986963" y="1336675"/>
              <a:ext cx="66675" cy="28575"/>
            </a:xfrm>
            <a:custGeom>
              <a:avLst/>
              <a:gdLst>
                <a:gd name="T0" fmla="*/ 83 w 165"/>
                <a:gd name="T1" fmla="*/ 0 h 72"/>
                <a:gd name="T2" fmla="*/ 75 w 165"/>
                <a:gd name="T3" fmla="*/ 1 h 72"/>
                <a:gd name="T4" fmla="*/ 67 w 165"/>
                <a:gd name="T5" fmla="*/ 2 h 72"/>
                <a:gd name="T6" fmla="*/ 59 w 165"/>
                <a:gd name="T7" fmla="*/ 3 h 72"/>
                <a:gd name="T8" fmla="*/ 52 w 165"/>
                <a:gd name="T9" fmla="*/ 6 h 72"/>
                <a:gd name="T10" fmla="*/ 46 w 165"/>
                <a:gd name="T11" fmla="*/ 9 h 72"/>
                <a:gd name="T12" fmla="*/ 39 w 165"/>
                <a:gd name="T13" fmla="*/ 13 h 72"/>
                <a:gd name="T14" fmla="*/ 33 w 165"/>
                <a:gd name="T15" fmla="*/ 16 h 72"/>
                <a:gd name="T16" fmla="*/ 27 w 165"/>
                <a:gd name="T17" fmla="*/ 21 h 72"/>
                <a:gd name="T18" fmla="*/ 22 w 165"/>
                <a:gd name="T19" fmla="*/ 26 h 72"/>
                <a:gd name="T20" fmla="*/ 17 w 165"/>
                <a:gd name="T21" fmla="*/ 32 h 72"/>
                <a:gd name="T22" fmla="*/ 13 w 165"/>
                <a:gd name="T23" fmla="*/ 38 h 72"/>
                <a:gd name="T24" fmla="*/ 9 w 165"/>
                <a:gd name="T25" fmla="*/ 44 h 72"/>
                <a:gd name="T26" fmla="*/ 6 w 165"/>
                <a:gd name="T27" fmla="*/ 51 h 72"/>
                <a:gd name="T28" fmla="*/ 3 w 165"/>
                <a:gd name="T29" fmla="*/ 58 h 72"/>
                <a:gd name="T30" fmla="*/ 1 w 165"/>
                <a:gd name="T31" fmla="*/ 65 h 72"/>
                <a:gd name="T32" fmla="*/ 0 w 165"/>
                <a:gd name="T33" fmla="*/ 72 h 72"/>
                <a:gd name="T34" fmla="*/ 165 w 165"/>
                <a:gd name="T35" fmla="*/ 72 h 72"/>
                <a:gd name="T36" fmla="*/ 164 w 165"/>
                <a:gd name="T37" fmla="*/ 65 h 72"/>
                <a:gd name="T38" fmla="*/ 161 w 165"/>
                <a:gd name="T39" fmla="*/ 57 h 72"/>
                <a:gd name="T40" fmla="*/ 159 w 165"/>
                <a:gd name="T41" fmla="*/ 51 h 72"/>
                <a:gd name="T42" fmla="*/ 155 w 165"/>
                <a:gd name="T43" fmla="*/ 44 h 72"/>
                <a:gd name="T44" fmla="*/ 152 w 165"/>
                <a:gd name="T45" fmla="*/ 38 h 72"/>
                <a:gd name="T46" fmla="*/ 147 w 165"/>
                <a:gd name="T47" fmla="*/ 32 h 72"/>
                <a:gd name="T48" fmla="*/ 142 w 165"/>
                <a:gd name="T49" fmla="*/ 26 h 72"/>
                <a:gd name="T50" fmla="*/ 138 w 165"/>
                <a:gd name="T51" fmla="*/ 21 h 72"/>
                <a:gd name="T52" fmla="*/ 132 w 165"/>
                <a:gd name="T53" fmla="*/ 16 h 72"/>
                <a:gd name="T54" fmla="*/ 126 w 165"/>
                <a:gd name="T55" fmla="*/ 13 h 72"/>
                <a:gd name="T56" fmla="*/ 119 w 165"/>
                <a:gd name="T57" fmla="*/ 9 h 72"/>
                <a:gd name="T58" fmla="*/ 113 w 165"/>
                <a:gd name="T59" fmla="*/ 6 h 72"/>
                <a:gd name="T60" fmla="*/ 105 w 165"/>
                <a:gd name="T61" fmla="*/ 3 h 72"/>
                <a:gd name="T62" fmla="*/ 98 w 165"/>
                <a:gd name="T63" fmla="*/ 2 h 72"/>
                <a:gd name="T64" fmla="*/ 90 w 165"/>
                <a:gd name="T65" fmla="*/ 1 h 72"/>
                <a:gd name="T66" fmla="*/ 83 w 165"/>
                <a:gd name="T67" fmla="*/ 0 h 72"/>
                <a:gd name="T68" fmla="*/ 83 w 165"/>
                <a:gd name="T6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72">
                  <a:moveTo>
                    <a:pt x="83" y="0"/>
                  </a:moveTo>
                  <a:lnTo>
                    <a:pt x="75" y="1"/>
                  </a:lnTo>
                  <a:lnTo>
                    <a:pt x="67" y="2"/>
                  </a:lnTo>
                  <a:lnTo>
                    <a:pt x="59" y="3"/>
                  </a:lnTo>
                  <a:lnTo>
                    <a:pt x="52" y="6"/>
                  </a:lnTo>
                  <a:lnTo>
                    <a:pt x="46" y="9"/>
                  </a:lnTo>
                  <a:lnTo>
                    <a:pt x="39" y="13"/>
                  </a:lnTo>
                  <a:lnTo>
                    <a:pt x="33" y="16"/>
                  </a:lnTo>
                  <a:lnTo>
                    <a:pt x="27" y="21"/>
                  </a:lnTo>
                  <a:lnTo>
                    <a:pt x="22" y="26"/>
                  </a:lnTo>
                  <a:lnTo>
                    <a:pt x="17" y="32"/>
                  </a:lnTo>
                  <a:lnTo>
                    <a:pt x="13" y="38"/>
                  </a:lnTo>
                  <a:lnTo>
                    <a:pt x="9" y="44"/>
                  </a:lnTo>
                  <a:lnTo>
                    <a:pt x="6" y="51"/>
                  </a:lnTo>
                  <a:lnTo>
                    <a:pt x="3" y="58"/>
                  </a:lnTo>
                  <a:lnTo>
                    <a:pt x="1" y="65"/>
                  </a:lnTo>
                  <a:lnTo>
                    <a:pt x="0" y="72"/>
                  </a:lnTo>
                  <a:lnTo>
                    <a:pt x="165" y="72"/>
                  </a:lnTo>
                  <a:lnTo>
                    <a:pt x="164" y="65"/>
                  </a:lnTo>
                  <a:lnTo>
                    <a:pt x="161" y="57"/>
                  </a:lnTo>
                  <a:lnTo>
                    <a:pt x="159" y="51"/>
                  </a:lnTo>
                  <a:lnTo>
                    <a:pt x="155" y="44"/>
                  </a:lnTo>
                  <a:lnTo>
                    <a:pt x="152" y="38"/>
                  </a:lnTo>
                  <a:lnTo>
                    <a:pt x="147" y="32"/>
                  </a:lnTo>
                  <a:lnTo>
                    <a:pt x="142" y="26"/>
                  </a:lnTo>
                  <a:lnTo>
                    <a:pt x="138" y="21"/>
                  </a:lnTo>
                  <a:lnTo>
                    <a:pt x="132" y="16"/>
                  </a:lnTo>
                  <a:lnTo>
                    <a:pt x="126" y="13"/>
                  </a:lnTo>
                  <a:lnTo>
                    <a:pt x="119" y="9"/>
                  </a:lnTo>
                  <a:lnTo>
                    <a:pt x="113" y="6"/>
                  </a:lnTo>
                  <a:lnTo>
                    <a:pt x="105" y="3"/>
                  </a:lnTo>
                  <a:lnTo>
                    <a:pt x="98" y="2"/>
                  </a:lnTo>
                  <a:lnTo>
                    <a:pt x="90" y="1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79" name="Freeform 3051"/>
            <p:cNvSpPr>
              <a:spLocks/>
            </p:cNvSpPr>
            <p:nvPr/>
          </p:nvSpPr>
          <p:spPr bwMode="auto">
            <a:xfrm>
              <a:off x="9986963" y="1374775"/>
              <a:ext cx="66675" cy="52388"/>
            </a:xfrm>
            <a:custGeom>
              <a:avLst/>
              <a:gdLst>
                <a:gd name="T0" fmla="*/ 71 w 165"/>
                <a:gd name="T1" fmla="*/ 71 h 132"/>
                <a:gd name="T2" fmla="*/ 71 w 165"/>
                <a:gd name="T3" fmla="*/ 120 h 132"/>
                <a:gd name="T4" fmla="*/ 71 w 165"/>
                <a:gd name="T5" fmla="*/ 124 h 132"/>
                <a:gd name="T6" fmla="*/ 73 w 165"/>
                <a:gd name="T7" fmla="*/ 127 h 132"/>
                <a:gd name="T8" fmla="*/ 77 w 165"/>
                <a:gd name="T9" fmla="*/ 130 h 132"/>
                <a:gd name="T10" fmla="*/ 80 w 165"/>
                <a:gd name="T11" fmla="*/ 132 h 132"/>
                <a:gd name="T12" fmla="*/ 82 w 165"/>
                <a:gd name="T13" fmla="*/ 131 h 132"/>
                <a:gd name="T14" fmla="*/ 83 w 165"/>
                <a:gd name="T15" fmla="*/ 132 h 132"/>
                <a:gd name="T16" fmla="*/ 83 w 165"/>
                <a:gd name="T17" fmla="*/ 131 h 132"/>
                <a:gd name="T18" fmla="*/ 84 w 165"/>
                <a:gd name="T19" fmla="*/ 132 h 132"/>
                <a:gd name="T20" fmla="*/ 88 w 165"/>
                <a:gd name="T21" fmla="*/ 130 h 132"/>
                <a:gd name="T22" fmla="*/ 91 w 165"/>
                <a:gd name="T23" fmla="*/ 127 h 132"/>
                <a:gd name="T24" fmla="*/ 94 w 165"/>
                <a:gd name="T25" fmla="*/ 124 h 132"/>
                <a:gd name="T26" fmla="*/ 95 w 165"/>
                <a:gd name="T27" fmla="*/ 120 h 132"/>
                <a:gd name="T28" fmla="*/ 95 w 165"/>
                <a:gd name="T29" fmla="*/ 71 h 132"/>
                <a:gd name="T30" fmla="*/ 108 w 165"/>
                <a:gd name="T31" fmla="*/ 68 h 132"/>
                <a:gd name="T32" fmla="*/ 120 w 165"/>
                <a:gd name="T33" fmla="*/ 63 h 132"/>
                <a:gd name="T34" fmla="*/ 132 w 165"/>
                <a:gd name="T35" fmla="*/ 56 h 132"/>
                <a:gd name="T36" fmla="*/ 141 w 165"/>
                <a:gd name="T37" fmla="*/ 48 h 132"/>
                <a:gd name="T38" fmla="*/ 151 w 165"/>
                <a:gd name="T39" fmla="*/ 37 h 132"/>
                <a:gd name="T40" fmla="*/ 157 w 165"/>
                <a:gd name="T41" fmla="*/ 26 h 132"/>
                <a:gd name="T42" fmla="*/ 163 w 165"/>
                <a:gd name="T43" fmla="*/ 13 h 132"/>
                <a:gd name="T44" fmla="*/ 165 w 165"/>
                <a:gd name="T45" fmla="*/ 0 h 132"/>
                <a:gd name="T46" fmla="*/ 0 w 165"/>
                <a:gd name="T47" fmla="*/ 0 h 132"/>
                <a:gd name="T48" fmla="*/ 2 w 165"/>
                <a:gd name="T49" fmla="*/ 13 h 132"/>
                <a:gd name="T50" fmla="*/ 8 w 165"/>
                <a:gd name="T51" fmla="*/ 26 h 132"/>
                <a:gd name="T52" fmla="*/ 15 w 165"/>
                <a:gd name="T53" fmla="*/ 37 h 132"/>
                <a:gd name="T54" fmla="*/ 23 w 165"/>
                <a:gd name="T55" fmla="*/ 48 h 132"/>
                <a:gd name="T56" fmla="*/ 33 w 165"/>
                <a:gd name="T57" fmla="*/ 56 h 132"/>
                <a:gd name="T58" fmla="*/ 45 w 165"/>
                <a:gd name="T59" fmla="*/ 63 h 132"/>
                <a:gd name="T60" fmla="*/ 57 w 165"/>
                <a:gd name="T61" fmla="*/ 68 h 132"/>
                <a:gd name="T62" fmla="*/ 71 w 165"/>
                <a:gd name="T63" fmla="*/ 7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5" h="132">
                  <a:moveTo>
                    <a:pt x="71" y="71"/>
                  </a:moveTo>
                  <a:lnTo>
                    <a:pt x="71" y="120"/>
                  </a:lnTo>
                  <a:lnTo>
                    <a:pt x="71" y="124"/>
                  </a:lnTo>
                  <a:lnTo>
                    <a:pt x="73" y="127"/>
                  </a:lnTo>
                  <a:lnTo>
                    <a:pt x="77" y="130"/>
                  </a:lnTo>
                  <a:lnTo>
                    <a:pt x="80" y="132"/>
                  </a:lnTo>
                  <a:lnTo>
                    <a:pt x="82" y="131"/>
                  </a:lnTo>
                  <a:lnTo>
                    <a:pt x="83" y="132"/>
                  </a:lnTo>
                  <a:lnTo>
                    <a:pt x="83" y="131"/>
                  </a:lnTo>
                  <a:lnTo>
                    <a:pt x="84" y="132"/>
                  </a:lnTo>
                  <a:lnTo>
                    <a:pt x="88" y="130"/>
                  </a:lnTo>
                  <a:lnTo>
                    <a:pt x="91" y="127"/>
                  </a:lnTo>
                  <a:lnTo>
                    <a:pt x="94" y="124"/>
                  </a:lnTo>
                  <a:lnTo>
                    <a:pt x="95" y="120"/>
                  </a:lnTo>
                  <a:lnTo>
                    <a:pt x="95" y="71"/>
                  </a:lnTo>
                  <a:lnTo>
                    <a:pt x="108" y="68"/>
                  </a:lnTo>
                  <a:lnTo>
                    <a:pt x="120" y="63"/>
                  </a:lnTo>
                  <a:lnTo>
                    <a:pt x="132" y="56"/>
                  </a:lnTo>
                  <a:lnTo>
                    <a:pt x="141" y="48"/>
                  </a:lnTo>
                  <a:lnTo>
                    <a:pt x="151" y="37"/>
                  </a:lnTo>
                  <a:lnTo>
                    <a:pt x="157" y="26"/>
                  </a:lnTo>
                  <a:lnTo>
                    <a:pt x="163" y="13"/>
                  </a:lnTo>
                  <a:lnTo>
                    <a:pt x="165" y="0"/>
                  </a:lnTo>
                  <a:lnTo>
                    <a:pt x="0" y="0"/>
                  </a:lnTo>
                  <a:lnTo>
                    <a:pt x="2" y="13"/>
                  </a:lnTo>
                  <a:lnTo>
                    <a:pt x="8" y="26"/>
                  </a:lnTo>
                  <a:lnTo>
                    <a:pt x="15" y="37"/>
                  </a:lnTo>
                  <a:lnTo>
                    <a:pt x="23" y="48"/>
                  </a:lnTo>
                  <a:lnTo>
                    <a:pt x="33" y="56"/>
                  </a:lnTo>
                  <a:lnTo>
                    <a:pt x="45" y="63"/>
                  </a:lnTo>
                  <a:lnTo>
                    <a:pt x="57" y="68"/>
                  </a:lnTo>
                  <a:lnTo>
                    <a:pt x="71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80" name="Freeform 3052"/>
            <p:cNvSpPr>
              <a:spLocks/>
            </p:cNvSpPr>
            <p:nvPr/>
          </p:nvSpPr>
          <p:spPr bwMode="auto">
            <a:xfrm>
              <a:off x="9882188" y="1427163"/>
              <a:ext cx="276225" cy="138113"/>
            </a:xfrm>
            <a:custGeom>
              <a:avLst/>
              <a:gdLst>
                <a:gd name="T0" fmla="*/ 601 w 694"/>
                <a:gd name="T1" fmla="*/ 347 h 347"/>
                <a:gd name="T2" fmla="*/ 625 w 694"/>
                <a:gd name="T3" fmla="*/ 331 h 347"/>
                <a:gd name="T4" fmla="*/ 651 w 694"/>
                <a:gd name="T5" fmla="*/ 306 h 347"/>
                <a:gd name="T6" fmla="*/ 670 w 694"/>
                <a:gd name="T7" fmla="*/ 277 h 347"/>
                <a:gd name="T8" fmla="*/ 685 w 694"/>
                <a:gd name="T9" fmla="*/ 248 h 347"/>
                <a:gd name="T10" fmla="*/ 692 w 694"/>
                <a:gd name="T11" fmla="*/ 214 h 347"/>
                <a:gd name="T12" fmla="*/ 693 w 694"/>
                <a:gd name="T13" fmla="*/ 171 h 347"/>
                <a:gd name="T14" fmla="*/ 680 w 694"/>
                <a:gd name="T15" fmla="*/ 114 h 347"/>
                <a:gd name="T16" fmla="*/ 654 w 694"/>
                <a:gd name="T17" fmla="*/ 68 h 347"/>
                <a:gd name="T18" fmla="*/ 617 w 694"/>
                <a:gd name="T19" fmla="*/ 31 h 347"/>
                <a:gd name="T20" fmla="*/ 569 w 694"/>
                <a:gd name="T21" fmla="*/ 8 h 347"/>
                <a:gd name="T22" fmla="*/ 515 w 694"/>
                <a:gd name="T23" fmla="*/ 0 h 347"/>
                <a:gd name="T24" fmla="*/ 485 w 694"/>
                <a:gd name="T25" fmla="*/ 2 h 347"/>
                <a:gd name="T26" fmla="*/ 436 w 694"/>
                <a:gd name="T27" fmla="*/ 19 h 347"/>
                <a:gd name="T28" fmla="*/ 468 w 694"/>
                <a:gd name="T29" fmla="*/ 39 h 347"/>
                <a:gd name="T30" fmla="*/ 497 w 694"/>
                <a:gd name="T31" fmla="*/ 66 h 347"/>
                <a:gd name="T32" fmla="*/ 518 w 694"/>
                <a:gd name="T33" fmla="*/ 98 h 347"/>
                <a:gd name="T34" fmla="*/ 532 w 694"/>
                <a:gd name="T35" fmla="*/ 135 h 347"/>
                <a:gd name="T36" fmla="*/ 540 w 694"/>
                <a:gd name="T37" fmla="*/ 175 h 347"/>
                <a:gd name="T38" fmla="*/ 537 w 694"/>
                <a:gd name="T39" fmla="*/ 223 h 347"/>
                <a:gd name="T40" fmla="*/ 526 w 694"/>
                <a:gd name="T41" fmla="*/ 258 h 347"/>
                <a:gd name="T42" fmla="*/ 517 w 694"/>
                <a:gd name="T43" fmla="*/ 263 h 347"/>
                <a:gd name="T44" fmla="*/ 509 w 694"/>
                <a:gd name="T45" fmla="*/ 259 h 347"/>
                <a:gd name="T46" fmla="*/ 506 w 694"/>
                <a:gd name="T47" fmla="*/ 246 h 347"/>
                <a:gd name="T48" fmla="*/ 515 w 694"/>
                <a:gd name="T49" fmla="*/ 203 h 347"/>
                <a:gd name="T50" fmla="*/ 512 w 694"/>
                <a:gd name="T51" fmla="*/ 155 h 347"/>
                <a:gd name="T52" fmla="*/ 497 w 694"/>
                <a:gd name="T53" fmla="*/ 108 h 347"/>
                <a:gd name="T54" fmla="*/ 468 w 694"/>
                <a:gd name="T55" fmla="*/ 70 h 347"/>
                <a:gd name="T56" fmla="*/ 429 w 694"/>
                <a:gd name="T57" fmla="*/ 43 h 347"/>
                <a:gd name="T58" fmla="*/ 383 w 694"/>
                <a:gd name="T59" fmla="*/ 26 h 347"/>
                <a:gd name="T60" fmla="*/ 329 w 694"/>
                <a:gd name="T61" fmla="*/ 24 h 347"/>
                <a:gd name="T62" fmla="*/ 280 w 694"/>
                <a:gd name="T63" fmla="*/ 36 h 347"/>
                <a:gd name="T64" fmla="*/ 239 w 694"/>
                <a:gd name="T65" fmla="*/ 61 h 347"/>
                <a:gd name="T66" fmla="*/ 205 w 694"/>
                <a:gd name="T67" fmla="*/ 96 h 347"/>
                <a:gd name="T68" fmla="*/ 185 w 694"/>
                <a:gd name="T69" fmla="*/ 139 h 347"/>
                <a:gd name="T70" fmla="*/ 177 w 694"/>
                <a:gd name="T71" fmla="*/ 189 h 347"/>
                <a:gd name="T72" fmla="*/ 183 w 694"/>
                <a:gd name="T73" fmla="*/ 232 h 347"/>
                <a:gd name="T74" fmla="*/ 186 w 694"/>
                <a:gd name="T75" fmla="*/ 255 h 347"/>
                <a:gd name="T76" fmla="*/ 174 w 694"/>
                <a:gd name="T77" fmla="*/ 262 h 347"/>
                <a:gd name="T78" fmla="*/ 164 w 694"/>
                <a:gd name="T79" fmla="*/ 253 h 347"/>
                <a:gd name="T80" fmla="*/ 154 w 694"/>
                <a:gd name="T81" fmla="*/ 206 h 347"/>
                <a:gd name="T82" fmla="*/ 155 w 694"/>
                <a:gd name="T83" fmla="*/ 162 h 347"/>
                <a:gd name="T84" fmla="*/ 165 w 694"/>
                <a:gd name="T85" fmla="*/ 124 h 347"/>
                <a:gd name="T86" fmla="*/ 182 w 694"/>
                <a:gd name="T87" fmla="*/ 88 h 347"/>
                <a:gd name="T88" fmla="*/ 207 w 694"/>
                <a:gd name="T89" fmla="*/ 58 h 347"/>
                <a:gd name="T90" fmla="*/ 235 w 694"/>
                <a:gd name="T91" fmla="*/ 33 h 347"/>
                <a:gd name="T92" fmla="*/ 242 w 694"/>
                <a:gd name="T93" fmla="*/ 13 h 347"/>
                <a:gd name="T94" fmla="*/ 202 w 694"/>
                <a:gd name="T95" fmla="*/ 1 h 347"/>
                <a:gd name="T96" fmla="*/ 160 w 694"/>
                <a:gd name="T97" fmla="*/ 1 h 347"/>
                <a:gd name="T98" fmla="*/ 107 w 694"/>
                <a:gd name="T99" fmla="*/ 14 h 347"/>
                <a:gd name="T100" fmla="*/ 63 w 694"/>
                <a:gd name="T101" fmla="*/ 42 h 347"/>
                <a:gd name="T102" fmla="*/ 28 w 694"/>
                <a:gd name="T103" fmla="*/ 82 h 347"/>
                <a:gd name="T104" fmla="*/ 7 w 694"/>
                <a:gd name="T105" fmla="*/ 132 h 347"/>
                <a:gd name="T106" fmla="*/ 0 w 694"/>
                <a:gd name="T107" fmla="*/ 192 h 347"/>
                <a:gd name="T108" fmla="*/ 2 w 694"/>
                <a:gd name="T109" fmla="*/ 225 h 347"/>
                <a:gd name="T110" fmla="*/ 13 w 694"/>
                <a:gd name="T111" fmla="*/ 256 h 347"/>
                <a:gd name="T112" fmla="*/ 28 w 694"/>
                <a:gd name="T113" fmla="*/ 286 h 347"/>
                <a:gd name="T114" fmla="*/ 49 w 694"/>
                <a:gd name="T115" fmla="*/ 313 h 347"/>
                <a:gd name="T116" fmla="*/ 78 w 694"/>
                <a:gd name="T117" fmla="*/ 338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94" h="347">
                  <a:moveTo>
                    <a:pt x="88" y="345"/>
                  </a:moveTo>
                  <a:lnTo>
                    <a:pt x="91" y="347"/>
                  </a:lnTo>
                  <a:lnTo>
                    <a:pt x="601" y="347"/>
                  </a:lnTo>
                  <a:lnTo>
                    <a:pt x="605" y="345"/>
                  </a:lnTo>
                  <a:lnTo>
                    <a:pt x="615" y="338"/>
                  </a:lnTo>
                  <a:lnTo>
                    <a:pt x="625" y="331"/>
                  </a:lnTo>
                  <a:lnTo>
                    <a:pt x="635" y="322"/>
                  </a:lnTo>
                  <a:lnTo>
                    <a:pt x="643" y="314"/>
                  </a:lnTo>
                  <a:lnTo>
                    <a:pt x="651" y="306"/>
                  </a:lnTo>
                  <a:lnTo>
                    <a:pt x="659" y="296"/>
                  </a:lnTo>
                  <a:lnTo>
                    <a:pt x="664" y="288"/>
                  </a:lnTo>
                  <a:lnTo>
                    <a:pt x="670" y="277"/>
                  </a:lnTo>
                  <a:lnTo>
                    <a:pt x="676" y="268"/>
                  </a:lnTo>
                  <a:lnTo>
                    <a:pt x="681" y="258"/>
                  </a:lnTo>
                  <a:lnTo>
                    <a:pt x="685" y="248"/>
                  </a:lnTo>
                  <a:lnTo>
                    <a:pt x="688" y="237"/>
                  </a:lnTo>
                  <a:lnTo>
                    <a:pt x="691" y="226"/>
                  </a:lnTo>
                  <a:lnTo>
                    <a:pt x="692" y="214"/>
                  </a:lnTo>
                  <a:lnTo>
                    <a:pt x="693" y="203"/>
                  </a:lnTo>
                  <a:lnTo>
                    <a:pt x="694" y="192"/>
                  </a:lnTo>
                  <a:lnTo>
                    <a:pt x="693" y="171"/>
                  </a:lnTo>
                  <a:lnTo>
                    <a:pt x="691" y="151"/>
                  </a:lnTo>
                  <a:lnTo>
                    <a:pt x="686" y="132"/>
                  </a:lnTo>
                  <a:lnTo>
                    <a:pt x="680" y="114"/>
                  </a:lnTo>
                  <a:lnTo>
                    <a:pt x="673" y="98"/>
                  </a:lnTo>
                  <a:lnTo>
                    <a:pt x="664" y="82"/>
                  </a:lnTo>
                  <a:lnTo>
                    <a:pt x="654" y="68"/>
                  </a:lnTo>
                  <a:lnTo>
                    <a:pt x="643" y="54"/>
                  </a:lnTo>
                  <a:lnTo>
                    <a:pt x="630" y="42"/>
                  </a:lnTo>
                  <a:lnTo>
                    <a:pt x="617" y="31"/>
                  </a:lnTo>
                  <a:lnTo>
                    <a:pt x="601" y="22"/>
                  </a:lnTo>
                  <a:lnTo>
                    <a:pt x="586" y="14"/>
                  </a:lnTo>
                  <a:lnTo>
                    <a:pt x="569" y="8"/>
                  </a:lnTo>
                  <a:lnTo>
                    <a:pt x="551" y="4"/>
                  </a:lnTo>
                  <a:lnTo>
                    <a:pt x="534" y="1"/>
                  </a:lnTo>
                  <a:lnTo>
                    <a:pt x="515" y="0"/>
                  </a:lnTo>
                  <a:lnTo>
                    <a:pt x="504" y="0"/>
                  </a:lnTo>
                  <a:lnTo>
                    <a:pt x="494" y="1"/>
                  </a:lnTo>
                  <a:lnTo>
                    <a:pt x="485" y="2"/>
                  </a:lnTo>
                  <a:lnTo>
                    <a:pt x="475" y="5"/>
                  </a:lnTo>
                  <a:lnTo>
                    <a:pt x="455" y="11"/>
                  </a:lnTo>
                  <a:lnTo>
                    <a:pt x="436" y="19"/>
                  </a:lnTo>
                  <a:lnTo>
                    <a:pt x="447" y="25"/>
                  </a:lnTo>
                  <a:lnTo>
                    <a:pt x="459" y="32"/>
                  </a:lnTo>
                  <a:lnTo>
                    <a:pt x="468" y="39"/>
                  </a:lnTo>
                  <a:lnTo>
                    <a:pt x="479" y="48"/>
                  </a:lnTo>
                  <a:lnTo>
                    <a:pt x="487" y="56"/>
                  </a:lnTo>
                  <a:lnTo>
                    <a:pt x="497" y="66"/>
                  </a:lnTo>
                  <a:lnTo>
                    <a:pt x="504" y="75"/>
                  </a:lnTo>
                  <a:lnTo>
                    <a:pt x="511" y="86"/>
                  </a:lnTo>
                  <a:lnTo>
                    <a:pt x="518" y="98"/>
                  </a:lnTo>
                  <a:lnTo>
                    <a:pt x="523" y="110"/>
                  </a:lnTo>
                  <a:lnTo>
                    <a:pt x="528" y="121"/>
                  </a:lnTo>
                  <a:lnTo>
                    <a:pt x="532" y="135"/>
                  </a:lnTo>
                  <a:lnTo>
                    <a:pt x="536" y="148"/>
                  </a:lnTo>
                  <a:lnTo>
                    <a:pt x="537" y="161"/>
                  </a:lnTo>
                  <a:lnTo>
                    <a:pt x="540" y="175"/>
                  </a:lnTo>
                  <a:lnTo>
                    <a:pt x="540" y="189"/>
                  </a:lnTo>
                  <a:lnTo>
                    <a:pt x="538" y="206"/>
                  </a:lnTo>
                  <a:lnTo>
                    <a:pt x="537" y="223"/>
                  </a:lnTo>
                  <a:lnTo>
                    <a:pt x="534" y="239"/>
                  </a:lnTo>
                  <a:lnTo>
                    <a:pt x="528" y="255"/>
                  </a:lnTo>
                  <a:lnTo>
                    <a:pt x="526" y="258"/>
                  </a:lnTo>
                  <a:lnTo>
                    <a:pt x="524" y="261"/>
                  </a:lnTo>
                  <a:lnTo>
                    <a:pt x="521" y="262"/>
                  </a:lnTo>
                  <a:lnTo>
                    <a:pt x="517" y="263"/>
                  </a:lnTo>
                  <a:lnTo>
                    <a:pt x="515" y="263"/>
                  </a:lnTo>
                  <a:lnTo>
                    <a:pt x="513" y="262"/>
                  </a:lnTo>
                  <a:lnTo>
                    <a:pt x="509" y="259"/>
                  </a:lnTo>
                  <a:lnTo>
                    <a:pt x="506" y="256"/>
                  </a:lnTo>
                  <a:lnTo>
                    <a:pt x="505" y="251"/>
                  </a:lnTo>
                  <a:lnTo>
                    <a:pt x="506" y="246"/>
                  </a:lnTo>
                  <a:lnTo>
                    <a:pt x="510" y="233"/>
                  </a:lnTo>
                  <a:lnTo>
                    <a:pt x="513" y="219"/>
                  </a:lnTo>
                  <a:lnTo>
                    <a:pt x="515" y="203"/>
                  </a:lnTo>
                  <a:lnTo>
                    <a:pt x="516" y="189"/>
                  </a:lnTo>
                  <a:lnTo>
                    <a:pt x="515" y="171"/>
                  </a:lnTo>
                  <a:lnTo>
                    <a:pt x="512" y="155"/>
                  </a:lnTo>
                  <a:lnTo>
                    <a:pt x="509" y="138"/>
                  </a:lnTo>
                  <a:lnTo>
                    <a:pt x="503" y="123"/>
                  </a:lnTo>
                  <a:lnTo>
                    <a:pt x="497" y="108"/>
                  </a:lnTo>
                  <a:lnTo>
                    <a:pt x="488" y="94"/>
                  </a:lnTo>
                  <a:lnTo>
                    <a:pt x="479" y="82"/>
                  </a:lnTo>
                  <a:lnTo>
                    <a:pt x="468" y="70"/>
                  </a:lnTo>
                  <a:lnTo>
                    <a:pt x="456" y="60"/>
                  </a:lnTo>
                  <a:lnTo>
                    <a:pt x="443" y="50"/>
                  </a:lnTo>
                  <a:lnTo>
                    <a:pt x="429" y="43"/>
                  </a:lnTo>
                  <a:lnTo>
                    <a:pt x="415" y="36"/>
                  </a:lnTo>
                  <a:lnTo>
                    <a:pt x="398" y="31"/>
                  </a:lnTo>
                  <a:lnTo>
                    <a:pt x="383" y="26"/>
                  </a:lnTo>
                  <a:lnTo>
                    <a:pt x="365" y="24"/>
                  </a:lnTo>
                  <a:lnTo>
                    <a:pt x="347" y="24"/>
                  </a:lnTo>
                  <a:lnTo>
                    <a:pt x="329" y="24"/>
                  </a:lnTo>
                  <a:lnTo>
                    <a:pt x="312" y="26"/>
                  </a:lnTo>
                  <a:lnTo>
                    <a:pt x="296" y="31"/>
                  </a:lnTo>
                  <a:lnTo>
                    <a:pt x="280" y="36"/>
                  </a:lnTo>
                  <a:lnTo>
                    <a:pt x="265" y="43"/>
                  </a:lnTo>
                  <a:lnTo>
                    <a:pt x="252" y="51"/>
                  </a:lnTo>
                  <a:lnTo>
                    <a:pt x="239" y="61"/>
                  </a:lnTo>
                  <a:lnTo>
                    <a:pt x="227" y="71"/>
                  </a:lnTo>
                  <a:lnTo>
                    <a:pt x="215" y="83"/>
                  </a:lnTo>
                  <a:lnTo>
                    <a:pt x="205" y="96"/>
                  </a:lnTo>
                  <a:lnTo>
                    <a:pt x="197" y="110"/>
                  </a:lnTo>
                  <a:lnTo>
                    <a:pt x="190" y="124"/>
                  </a:lnTo>
                  <a:lnTo>
                    <a:pt x="185" y="139"/>
                  </a:lnTo>
                  <a:lnTo>
                    <a:pt x="180" y="156"/>
                  </a:lnTo>
                  <a:lnTo>
                    <a:pt x="178" y="173"/>
                  </a:lnTo>
                  <a:lnTo>
                    <a:pt x="177" y="189"/>
                  </a:lnTo>
                  <a:lnTo>
                    <a:pt x="178" y="203"/>
                  </a:lnTo>
                  <a:lnTo>
                    <a:pt x="179" y="218"/>
                  </a:lnTo>
                  <a:lnTo>
                    <a:pt x="183" y="232"/>
                  </a:lnTo>
                  <a:lnTo>
                    <a:pt x="186" y="245"/>
                  </a:lnTo>
                  <a:lnTo>
                    <a:pt x="187" y="250"/>
                  </a:lnTo>
                  <a:lnTo>
                    <a:pt x="186" y="255"/>
                  </a:lnTo>
                  <a:lnTo>
                    <a:pt x="184" y="258"/>
                  </a:lnTo>
                  <a:lnTo>
                    <a:pt x="179" y="261"/>
                  </a:lnTo>
                  <a:lnTo>
                    <a:pt x="174" y="262"/>
                  </a:lnTo>
                  <a:lnTo>
                    <a:pt x="170" y="261"/>
                  </a:lnTo>
                  <a:lnTo>
                    <a:pt x="166" y="257"/>
                  </a:lnTo>
                  <a:lnTo>
                    <a:pt x="164" y="253"/>
                  </a:lnTo>
                  <a:lnTo>
                    <a:pt x="159" y="238"/>
                  </a:lnTo>
                  <a:lnTo>
                    <a:pt x="155" y="223"/>
                  </a:lnTo>
                  <a:lnTo>
                    <a:pt x="154" y="206"/>
                  </a:lnTo>
                  <a:lnTo>
                    <a:pt x="153" y="189"/>
                  </a:lnTo>
                  <a:lnTo>
                    <a:pt x="154" y="176"/>
                  </a:lnTo>
                  <a:lnTo>
                    <a:pt x="155" y="162"/>
                  </a:lnTo>
                  <a:lnTo>
                    <a:pt x="158" y="149"/>
                  </a:lnTo>
                  <a:lnTo>
                    <a:pt x="161" y="136"/>
                  </a:lnTo>
                  <a:lnTo>
                    <a:pt x="165" y="124"/>
                  </a:lnTo>
                  <a:lnTo>
                    <a:pt x="170" y="111"/>
                  </a:lnTo>
                  <a:lnTo>
                    <a:pt x="176" y="100"/>
                  </a:lnTo>
                  <a:lnTo>
                    <a:pt x="182" y="88"/>
                  </a:lnTo>
                  <a:lnTo>
                    <a:pt x="190" y="77"/>
                  </a:lnTo>
                  <a:lnTo>
                    <a:pt x="197" y="68"/>
                  </a:lnTo>
                  <a:lnTo>
                    <a:pt x="207" y="58"/>
                  </a:lnTo>
                  <a:lnTo>
                    <a:pt x="215" y="49"/>
                  </a:lnTo>
                  <a:lnTo>
                    <a:pt x="226" y="41"/>
                  </a:lnTo>
                  <a:lnTo>
                    <a:pt x="235" y="33"/>
                  </a:lnTo>
                  <a:lnTo>
                    <a:pt x="247" y="26"/>
                  </a:lnTo>
                  <a:lnTo>
                    <a:pt x="258" y="20"/>
                  </a:lnTo>
                  <a:lnTo>
                    <a:pt x="242" y="13"/>
                  </a:lnTo>
                  <a:lnTo>
                    <a:pt x="223" y="6"/>
                  </a:lnTo>
                  <a:lnTo>
                    <a:pt x="212" y="4"/>
                  </a:lnTo>
                  <a:lnTo>
                    <a:pt x="202" y="1"/>
                  </a:lnTo>
                  <a:lnTo>
                    <a:pt x="191" y="0"/>
                  </a:lnTo>
                  <a:lnTo>
                    <a:pt x="179" y="0"/>
                  </a:lnTo>
                  <a:lnTo>
                    <a:pt x="160" y="1"/>
                  </a:lnTo>
                  <a:lnTo>
                    <a:pt x="141" y="4"/>
                  </a:lnTo>
                  <a:lnTo>
                    <a:pt x="123" y="8"/>
                  </a:lnTo>
                  <a:lnTo>
                    <a:pt x="107" y="14"/>
                  </a:lnTo>
                  <a:lnTo>
                    <a:pt x="91" y="22"/>
                  </a:lnTo>
                  <a:lnTo>
                    <a:pt x="76" y="31"/>
                  </a:lnTo>
                  <a:lnTo>
                    <a:pt x="63" y="42"/>
                  </a:lnTo>
                  <a:lnTo>
                    <a:pt x="49" y="54"/>
                  </a:lnTo>
                  <a:lnTo>
                    <a:pt x="39" y="68"/>
                  </a:lnTo>
                  <a:lnTo>
                    <a:pt x="28" y="82"/>
                  </a:lnTo>
                  <a:lnTo>
                    <a:pt x="20" y="98"/>
                  </a:lnTo>
                  <a:lnTo>
                    <a:pt x="13" y="114"/>
                  </a:lnTo>
                  <a:lnTo>
                    <a:pt x="7" y="132"/>
                  </a:lnTo>
                  <a:lnTo>
                    <a:pt x="3" y="151"/>
                  </a:lnTo>
                  <a:lnTo>
                    <a:pt x="0" y="171"/>
                  </a:lnTo>
                  <a:lnTo>
                    <a:pt x="0" y="192"/>
                  </a:lnTo>
                  <a:lnTo>
                    <a:pt x="0" y="202"/>
                  </a:lnTo>
                  <a:lnTo>
                    <a:pt x="1" y="213"/>
                  </a:lnTo>
                  <a:lnTo>
                    <a:pt x="2" y="225"/>
                  </a:lnTo>
                  <a:lnTo>
                    <a:pt x="5" y="236"/>
                  </a:lnTo>
                  <a:lnTo>
                    <a:pt x="8" y="245"/>
                  </a:lnTo>
                  <a:lnTo>
                    <a:pt x="13" y="256"/>
                  </a:lnTo>
                  <a:lnTo>
                    <a:pt x="16" y="267"/>
                  </a:lnTo>
                  <a:lnTo>
                    <a:pt x="22" y="276"/>
                  </a:lnTo>
                  <a:lnTo>
                    <a:pt x="28" y="286"/>
                  </a:lnTo>
                  <a:lnTo>
                    <a:pt x="35" y="295"/>
                  </a:lnTo>
                  <a:lnTo>
                    <a:pt x="42" y="305"/>
                  </a:lnTo>
                  <a:lnTo>
                    <a:pt x="49" y="313"/>
                  </a:lnTo>
                  <a:lnTo>
                    <a:pt x="59" y="321"/>
                  </a:lnTo>
                  <a:lnTo>
                    <a:pt x="67" y="330"/>
                  </a:lnTo>
                  <a:lnTo>
                    <a:pt x="78" y="338"/>
                  </a:lnTo>
                  <a:lnTo>
                    <a:pt x="88" y="345"/>
                  </a:lnTo>
                  <a:lnTo>
                    <a:pt x="88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978421" y="3810000"/>
            <a:ext cx="2654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KECAMATAN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2" name="Oval 1"/>
          <p:cNvSpPr/>
          <p:nvPr/>
        </p:nvSpPr>
        <p:spPr>
          <a:xfrm>
            <a:off x="5136828" y="2916754"/>
            <a:ext cx="2130425" cy="2130424"/>
          </a:xfrm>
          <a:prstGeom prst="ellipse">
            <a:avLst/>
          </a:prstGeom>
          <a:gradFill>
            <a:gsLst>
              <a:gs pos="0">
                <a:srgbClr val="0C4068"/>
              </a:gs>
              <a:gs pos="50000">
                <a:srgbClr val="46B688">
                  <a:alpha val="70000"/>
                </a:srgbClr>
              </a:gs>
              <a:gs pos="100000">
                <a:srgbClr val="016AA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124" name="Freeform 4347"/>
          <p:cNvSpPr>
            <a:spLocks/>
          </p:cNvSpPr>
          <p:nvPr/>
        </p:nvSpPr>
        <p:spPr bwMode="auto">
          <a:xfrm>
            <a:off x="3759211" y="1717121"/>
            <a:ext cx="269134" cy="187879"/>
          </a:xfrm>
          <a:custGeom>
            <a:avLst/>
            <a:gdLst>
              <a:gd name="T0" fmla="*/ 795 w 891"/>
              <a:gd name="T1" fmla="*/ 575 h 893"/>
              <a:gd name="T2" fmla="*/ 727 w 891"/>
              <a:gd name="T3" fmla="*/ 560 h 893"/>
              <a:gd name="T4" fmla="*/ 546 w 891"/>
              <a:gd name="T5" fmla="*/ 446 h 893"/>
              <a:gd name="T6" fmla="*/ 742 w 891"/>
              <a:gd name="T7" fmla="*/ 331 h 893"/>
              <a:gd name="T8" fmla="*/ 831 w 891"/>
              <a:gd name="T9" fmla="*/ 295 h 893"/>
              <a:gd name="T10" fmla="*/ 877 w 891"/>
              <a:gd name="T11" fmla="*/ 233 h 893"/>
              <a:gd name="T12" fmla="*/ 891 w 891"/>
              <a:gd name="T13" fmla="*/ 163 h 893"/>
              <a:gd name="T14" fmla="*/ 876 w 891"/>
              <a:gd name="T15" fmla="*/ 101 h 893"/>
              <a:gd name="T16" fmla="*/ 856 w 891"/>
              <a:gd name="T17" fmla="*/ 98 h 893"/>
              <a:gd name="T18" fmla="*/ 797 w 891"/>
              <a:gd name="T19" fmla="*/ 36 h 893"/>
              <a:gd name="T20" fmla="*/ 794 w 891"/>
              <a:gd name="T21" fmla="*/ 15 h 893"/>
              <a:gd name="T22" fmla="*/ 709 w 891"/>
              <a:gd name="T23" fmla="*/ 1 h 893"/>
              <a:gd name="T24" fmla="*/ 620 w 891"/>
              <a:gd name="T25" fmla="*/ 38 h 893"/>
              <a:gd name="T26" fmla="*/ 574 w 891"/>
              <a:gd name="T27" fmla="*/ 97 h 893"/>
              <a:gd name="T28" fmla="*/ 559 w 891"/>
              <a:gd name="T29" fmla="*/ 163 h 893"/>
              <a:gd name="T30" fmla="*/ 446 w 891"/>
              <a:gd name="T31" fmla="*/ 345 h 893"/>
              <a:gd name="T32" fmla="*/ 331 w 891"/>
              <a:gd name="T33" fmla="*/ 163 h 893"/>
              <a:gd name="T34" fmla="*/ 316 w 891"/>
              <a:gd name="T35" fmla="*/ 97 h 893"/>
              <a:gd name="T36" fmla="*/ 274 w 891"/>
              <a:gd name="T37" fmla="*/ 40 h 893"/>
              <a:gd name="T38" fmla="*/ 209 w 891"/>
              <a:gd name="T39" fmla="*/ 6 h 893"/>
              <a:gd name="T40" fmla="*/ 139 w 891"/>
              <a:gd name="T41" fmla="*/ 3 h 893"/>
              <a:gd name="T42" fmla="*/ 96 w 891"/>
              <a:gd name="T43" fmla="*/ 21 h 893"/>
              <a:gd name="T44" fmla="*/ 179 w 891"/>
              <a:gd name="T45" fmla="*/ 105 h 893"/>
              <a:gd name="T46" fmla="*/ 28 w 891"/>
              <a:gd name="T47" fmla="*/ 95 h 893"/>
              <a:gd name="T48" fmla="*/ 8 w 891"/>
              <a:gd name="T49" fmla="*/ 116 h 893"/>
              <a:gd name="T50" fmla="*/ 1 w 891"/>
              <a:gd name="T51" fmla="*/ 188 h 893"/>
              <a:gd name="T52" fmla="*/ 24 w 891"/>
              <a:gd name="T53" fmla="*/ 256 h 893"/>
              <a:gd name="T54" fmla="*/ 76 w 891"/>
              <a:gd name="T55" fmla="*/ 308 h 893"/>
              <a:gd name="T56" fmla="*/ 140 w 891"/>
              <a:gd name="T57" fmla="*/ 331 h 893"/>
              <a:gd name="T58" fmla="*/ 209 w 891"/>
              <a:gd name="T59" fmla="*/ 327 h 893"/>
              <a:gd name="T60" fmla="*/ 179 w 891"/>
              <a:gd name="T61" fmla="*/ 561 h 893"/>
              <a:gd name="T62" fmla="*/ 87 w 891"/>
              <a:gd name="T63" fmla="*/ 580 h 893"/>
              <a:gd name="T64" fmla="*/ 24 w 891"/>
              <a:gd name="T65" fmla="*/ 638 h 893"/>
              <a:gd name="T66" fmla="*/ 1 w 891"/>
              <a:gd name="T67" fmla="*/ 707 h 893"/>
              <a:gd name="T68" fmla="*/ 8 w 891"/>
              <a:gd name="T69" fmla="*/ 778 h 893"/>
              <a:gd name="T70" fmla="*/ 28 w 891"/>
              <a:gd name="T71" fmla="*/ 800 h 893"/>
              <a:gd name="T72" fmla="*/ 179 w 891"/>
              <a:gd name="T73" fmla="*/ 786 h 893"/>
              <a:gd name="T74" fmla="*/ 96 w 891"/>
              <a:gd name="T75" fmla="*/ 871 h 893"/>
              <a:gd name="T76" fmla="*/ 152 w 891"/>
              <a:gd name="T77" fmla="*/ 892 h 893"/>
              <a:gd name="T78" fmla="*/ 231 w 891"/>
              <a:gd name="T79" fmla="*/ 879 h 893"/>
              <a:gd name="T80" fmla="*/ 299 w 891"/>
              <a:gd name="T81" fmla="*/ 825 h 893"/>
              <a:gd name="T82" fmla="*/ 328 w 891"/>
              <a:gd name="T83" fmla="*/ 763 h 893"/>
              <a:gd name="T84" fmla="*/ 328 w 891"/>
              <a:gd name="T85" fmla="*/ 694 h 893"/>
              <a:gd name="T86" fmla="*/ 563 w 891"/>
              <a:gd name="T87" fmla="*/ 694 h 893"/>
              <a:gd name="T88" fmla="*/ 564 w 891"/>
              <a:gd name="T89" fmla="*/ 762 h 893"/>
              <a:gd name="T90" fmla="*/ 592 w 891"/>
              <a:gd name="T91" fmla="*/ 825 h 893"/>
              <a:gd name="T92" fmla="*/ 662 w 891"/>
              <a:gd name="T93" fmla="*/ 879 h 893"/>
              <a:gd name="T94" fmla="*/ 758 w 891"/>
              <a:gd name="T95" fmla="*/ 889 h 893"/>
              <a:gd name="T96" fmla="*/ 799 w 891"/>
              <a:gd name="T97" fmla="*/ 867 h 893"/>
              <a:gd name="T98" fmla="*/ 718 w 891"/>
              <a:gd name="T99" fmla="*/ 717 h 893"/>
              <a:gd name="T100" fmla="*/ 866 w 891"/>
              <a:gd name="T101" fmla="*/ 800 h 893"/>
              <a:gd name="T102" fmla="*/ 886 w 891"/>
              <a:gd name="T103" fmla="*/ 767 h 893"/>
              <a:gd name="T104" fmla="*/ 889 w 891"/>
              <a:gd name="T105" fmla="*/ 695 h 893"/>
              <a:gd name="T106" fmla="*/ 859 w 891"/>
              <a:gd name="T107" fmla="*/ 628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91" h="893">
                <a:moveTo>
                  <a:pt x="843" y="608"/>
                </a:moveTo>
                <a:lnTo>
                  <a:pt x="834" y="600"/>
                </a:lnTo>
                <a:lnTo>
                  <a:pt x="825" y="593"/>
                </a:lnTo>
                <a:lnTo>
                  <a:pt x="815" y="586"/>
                </a:lnTo>
                <a:lnTo>
                  <a:pt x="805" y="580"/>
                </a:lnTo>
                <a:lnTo>
                  <a:pt x="795" y="575"/>
                </a:lnTo>
                <a:lnTo>
                  <a:pt x="784" y="571"/>
                </a:lnTo>
                <a:lnTo>
                  <a:pt x="773" y="567"/>
                </a:lnTo>
                <a:lnTo>
                  <a:pt x="762" y="564"/>
                </a:lnTo>
                <a:lnTo>
                  <a:pt x="751" y="562"/>
                </a:lnTo>
                <a:lnTo>
                  <a:pt x="739" y="560"/>
                </a:lnTo>
                <a:lnTo>
                  <a:pt x="727" y="560"/>
                </a:lnTo>
                <a:lnTo>
                  <a:pt x="717" y="560"/>
                </a:lnTo>
                <a:lnTo>
                  <a:pt x="705" y="561"/>
                </a:lnTo>
                <a:lnTo>
                  <a:pt x="693" y="563"/>
                </a:lnTo>
                <a:lnTo>
                  <a:pt x="681" y="566"/>
                </a:lnTo>
                <a:lnTo>
                  <a:pt x="671" y="570"/>
                </a:lnTo>
                <a:lnTo>
                  <a:pt x="546" y="446"/>
                </a:lnTo>
                <a:lnTo>
                  <a:pt x="671" y="323"/>
                </a:lnTo>
                <a:lnTo>
                  <a:pt x="683" y="327"/>
                </a:lnTo>
                <a:lnTo>
                  <a:pt x="697" y="329"/>
                </a:lnTo>
                <a:lnTo>
                  <a:pt x="711" y="331"/>
                </a:lnTo>
                <a:lnTo>
                  <a:pt x="725" y="331"/>
                </a:lnTo>
                <a:lnTo>
                  <a:pt x="742" y="331"/>
                </a:lnTo>
                <a:lnTo>
                  <a:pt x="758" y="329"/>
                </a:lnTo>
                <a:lnTo>
                  <a:pt x="774" y="325"/>
                </a:lnTo>
                <a:lnTo>
                  <a:pt x="789" y="319"/>
                </a:lnTo>
                <a:lnTo>
                  <a:pt x="803" y="313"/>
                </a:lnTo>
                <a:lnTo>
                  <a:pt x="817" y="304"/>
                </a:lnTo>
                <a:lnTo>
                  <a:pt x="831" y="295"/>
                </a:lnTo>
                <a:lnTo>
                  <a:pt x="843" y="284"/>
                </a:lnTo>
                <a:lnTo>
                  <a:pt x="851" y="275"/>
                </a:lnTo>
                <a:lnTo>
                  <a:pt x="859" y="265"/>
                </a:lnTo>
                <a:lnTo>
                  <a:pt x="866" y="254"/>
                </a:lnTo>
                <a:lnTo>
                  <a:pt x="873" y="243"/>
                </a:lnTo>
                <a:lnTo>
                  <a:pt x="877" y="233"/>
                </a:lnTo>
                <a:lnTo>
                  <a:pt x="882" y="221"/>
                </a:lnTo>
                <a:lnTo>
                  <a:pt x="886" y="210"/>
                </a:lnTo>
                <a:lnTo>
                  <a:pt x="889" y="199"/>
                </a:lnTo>
                <a:lnTo>
                  <a:pt x="890" y="187"/>
                </a:lnTo>
                <a:lnTo>
                  <a:pt x="891" y="175"/>
                </a:lnTo>
                <a:lnTo>
                  <a:pt x="891" y="163"/>
                </a:lnTo>
                <a:lnTo>
                  <a:pt x="891" y="151"/>
                </a:lnTo>
                <a:lnTo>
                  <a:pt x="889" y="140"/>
                </a:lnTo>
                <a:lnTo>
                  <a:pt x="886" y="128"/>
                </a:lnTo>
                <a:lnTo>
                  <a:pt x="882" y="116"/>
                </a:lnTo>
                <a:lnTo>
                  <a:pt x="878" y="104"/>
                </a:lnTo>
                <a:lnTo>
                  <a:pt x="876" y="101"/>
                </a:lnTo>
                <a:lnTo>
                  <a:pt x="874" y="98"/>
                </a:lnTo>
                <a:lnTo>
                  <a:pt x="871" y="96"/>
                </a:lnTo>
                <a:lnTo>
                  <a:pt x="866" y="96"/>
                </a:lnTo>
                <a:lnTo>
                  <a:pt x="863" y="95"/>
                </a:lnTo>
                <a:lnTo>
                  <a:pt x="859" y="96"/>
                </a:lnTo>
                <a:lnTo>
                  <a:pt x="856" y="98"/>
                </a:lnTo>
                <a:lnTo>
                  <a:pt x="852" y="100"/>
                </a:lnTo>
                <a:lnTo>
                  <a:pt x="785" y="179"/>
                </a:lnTo>
                <a:lnTo>
                  <a:pt x="718" y="179"/>
                </a:lnTo>
                <a:lnTo>
                  <a:pt x="718" y="105"/>
                </a:lnTo>
                <a:lnTo>
                  <a:pt x="795" y="38"/>
                </a:lnTo>
                <a:lnTo>
                  <a:pt x="797" y="36"/>
                </a:lnTo>
                <a:lnTo>
                  <a:pt x="799" y="33"/>
                </a:lnTo>
                <a:lnTo>
                  <a:pt x="799" y="28"/>
                </a:lnTo>
                <a:lnTo>
                  <a:pt x="799" y="25"/>
                </a:lnTo>
                <a:lnTo>
                  <a:pt x="798" y="21"/>
                </a:lnTo>
                <a:lnTo>
                  <a:pt x="796" y="18"/>
                </a:lnTo>
                <a:lnTo>
                  <a:pt x="794" y="15"/>
                </a:lnTo>
                <a:lnTo>
                  <a:pt x="790" y="13"/>
                </a:lnTo>
                <a:lnTo>
                  <a:pt x="774" y="7"/>
                </a:lnTo>
                <a:lnTo>
                  <a:pt x="758" y="3"/>
                </a:lnTo>
                <a:lnTo>
                  <a:pt x="742" y="1"/>
                </a:lnTo>
                <a:lnTo>
                  <a:pt x="725" y="0"/>
                </a:lnTo>
                <a:lnTo>
                  <a:pt x="709" y="1"/>
                </a:lnTo>
                <a:lnTo>
                  <a:pt x="693" y="3"/>
                </a:lnTo>
                <a:lnTo>
                  <a:pt x="677" y="7"/>
                </a:lnTo>
                <a:lnTo>
                  <a:pt x="662" y="12"/>
                </a:lnTo>
                <a:lnTo>
                  <a:pt x="647" y="20"/>
                </a:lnTo>
                <a:lnTo>
                  <a:pt x="633" y="28"/>
                </a:lnTo>
                <a:lnTo>
                  <a:pt x="620" y="38"/>
                </a:lnTo>
                <a:lnTo>
                  <a:pt x="609" y="49"/>
                </a:lnTo>
                <a:lnTo>
                  <a:pt x="600" y="57"/>
                </a:lnTo>
                <a:lnTo>
                  <a:pt x="592" y="67"/>
                </a:lnTo>
                <a:lnTo>
                  <a:pt x="586" y="77"/>
                </a:lnTo>
                <a:lnTo>
                  <a:pt x="580" y="86"/>
                </a:lnTo>
                <a:lnTo>
                  <a:pt x="574" y="97"/>
                </a:lnTo>
                <a:lnTo>
                  <a:pt x="570" y="108"/>
                </a:lnTo>
                <a:lnTo>
                  <a:pt x="567" y="118"/>
                </a:lnTo>
                <a:lnTo>
                  <a:pt x="564" y="129"/>
                </a:lnTo>
                <a:lnTo>
                  <a:pt x="561" y="141"/>
                </a:lnTo>
                <a:lnTo>
                  <a:pt x="560" y="153"/>
                </a:lnTo>
                <a:lnTo>
                  <a:pt x="559" y="163"/>
                </a:lnTo>
                <a:lnTo>
                  <a:pt x="560" y="175"/>
                </a:lnTo>
                <a:lnTo>
                  <a:pt x="561" y="187"/>
                </a:lnTo>
                <a:lnTo>
                  <a:pt x="563" y="199"/>
                </a:lnTo>
                <a:lnTo>
                  <a:pt x="566" y="209"/>
                </a:lnTo>
                <a:lnTo>
                  <a:pt x="569" y="221"/>
                </a:lnTo>
                <a:lnTo>
                  <a:pt x="446" y="345"/>
                </a:lnTo>
                <a:lnTo>
                  <a:pt x="322" y="221"/>
                </a:lnTo>
                <a:lnTo>
                  <a:pt x="325" y="209"/>
                </a:lnTo>
                <a:lnTo>
                  <a:pt x="328" y="199"/>
                </a:lnTo>
                <a:lnTo>
                  <a:pt x="330" y="187"/>
                </a:lnTo>
                <a:lnTo>
                  <a:pt x="331" y="175"/>
                </a:lnTo>
                <a:lnTo>
                  <a:pt x="331" y="163"/>
                </a:lnTo>
                <a:lnTo>
                  <a:pt x="330" y="153"/>
                </a:lnTo>
                <a:lnTo>
                  <a:pt x="329" y="141"/>
                </a:lnTo>
                <a:lnTo>
                  <a:pt x="327" y="129"/>
                </a:lnTo>
                <a:lnTo>
                  <a:pt x="324" y="118"/>
                </a:lnTo>
                <a:lnTo>
                  <a:pt x="321" y="108"/>
                </a:lnTo>
                <a:lnTo>
                  <a:pt x="316" y="97"/>
                </a:lnTo>
                <a:lnTo>
                  <a:pt x="311" y="86"/>
                </a:lnTo>
                <a:lnTo>
                  <a:pt x="305" y="77"/>
                </a:lnTo>
                <a:lnTo>
                  <a:pt x="298" y="67"/>
                </a:lnTo>
                <a:lnTo>
                  <a:pt x="291" y="57"/>
                </a:lnTo>
                <a:lnTo>
                  <a:pt x="282" y="49"/>
                </a:lnTo>
                <a:lnTo>
                  <a:pt x="274" y="40"/>
                </a:lnTo>
                <a:lnTo>
                  <a:pt x="264" y="33"/>
                </a:lnTo>
                <a:lnTo>
                  <a:pt x="253" y="25"/>
                </a:lnTo>
                <a:lnTo>
                  <a:pt x="243" y="20"/>
                </a:lnTo>
                <a:lnTo>
                  <a:pt x="232" y="15"/>
                </a:lnTo>
                <a:lnTo>
                  <a:pt x="221" y="10"/>
                </a:lnTo>
                <a:lnTo>
                  <a:pt x="209" y="6"/>
                </a:lnTo>
                <a:lnTo>
                  <a:pt x="199" y="4"/>
                </a:lnTo>
                <a:lnTo>
                  <a:pt x="187" y="2"/>
                </a:lnTo>
                <a:lnTo>
                  <a:pt x="175" y="1"/>
                </a:lnTo>
                <a:lnTo>
                  <a:pt x="162" y="1"/>
                </a:lnTo>
                <a:lnTo>
                  <a:pt x="151" y="2"/>
                </a:lnTo>
                <a:lnTo>
                  <a:pt x="139" y="3"/>
                </a:lnTo>
                <a:lnTo>
                  <a:pt x="127" y="5"/>
                </a:lnTo>
                <a:lnTo>
                  <a:pt x="115" y="9"/>
                </a:lnTo>
                <a:lnTo>
                  <a:pt x="103" y="13"/>
                </a:lnTo>
                <a:lnTo>
                  <a:pt x="100" y="16"/>
                </a:lnTo>
                <a:lnTo>
                  <a:pt x="97" y="18"/>
                </a:lnTo>
                <a:lnTo>
                  <a:pt x="96" y="21"/>
                </a:lnTo>
                <a:lnTo>
                  <a:pt x="95" y="25"/>
                </a:lnTo>
                <a:lnTo>
                  <a:pt x="94" y="28"/>
                </a:lnTo>
                <a:lnTo>
                  <a:pt x="95" y="33"/>
                </a:lnTo>
                <a:lnTo>
                  <a:pt x="97" y="36"/>
                </a:lnTo>
                <a:lnTo>
                  <a:pt x="99" y="38"/>
                </a:lnTo>
                <a:lnTo>
                  <a:pt x="179" y="105"/>
                </a:lnTo>
                <a:lnTo>
                  <a:pt x="179" y="179"/>
                </a:lnTo>
                <a:lnTo>
                  <a:pt x="106" y="179"/>
                </a:lnTo>
                <a:lnTo>
                  <a:pt x="38" y="100"/>
                </a:lnTo>
                <a:lnTo>
                  <a:pt x="35" y="98"/>
                </a:lnTo>
                <a:lnTo>
                  <a:pt x="32" y="96"/>
                </a:lnTo>
                <a:lnTo>
                  <a:pt x="28" y="95"/>
                </a:lnTo>
                <a:lnTo>
                  <a:pt x="24" y="96"/>
                </a:lnTo>
                <a:lnTo>
                  <a:pt x="20" y="96"/>
                </a:lnTo>
                <a:lnTo>
                  <a:pt x="17" y="98"/>
                </a:lnTo>
                <a:lnTo>
                  <a:pt x="15" y="101"/>
                </a:lnTo>
                <a:lnTo>
                  <a:pt x="13" y="104"/>
                </a:lnTo>
                <a:lnTo>
                  <a:pt x="8" y="116"/>
                </a:lnTo>
                <a:lnTo>
                  <a:pt x="5" y="128"/>
                </a:lnTo>
                <a:lnTo>
                  <a:pt x="2" y="140"/>
                </a:lnTo>
                <a:lnTo>
                  <a:pt x="1" y="151"/>
                </a:lnTo>
                <a:lnTo>
                  <a:pt x="0" y="164"/>
                </a:lnTo>
                <a:lnTo>
                  <a:pt x="0" y="176"/>
                </a:lnTo>
                <a:lnTo>
                  <a:pt x="1" y="188"/>
                </a:lnTo>
                <a:lnTo>
                  <a:pt x="3" y="200"/>
                </a:lnTo>
                <a:lnTo>
                  <a:pt x="5" y="211"/>
                </a:lnTo>
                <a:lnTo>
                  <a:pt x="9" y="223"/>
                </a:lnTo>
                <a:lnTo>
                  <a:pt x="14" y="235"/>
                </a:lnTo>
                <a:lnTo>
                  <a:pt x="19" y="246"/>
                </a:lnTo>
                <a:lnTo>
                  <a:pt x="24" y="256"/>
                </a:lnTo>
                <a:lnTo>
                  <a:pt x="32" y="266"/>
                </a:lnTo>
                <a:lnTo>
                  <a:pt x="39" y="276"/>
                </a:lnTo>
                <a:lnTo>
                  <a:pt x="48" y="285"/>
                </a:lnTo>
                <a:lnTo>
                  <a:pt x="56" y="294"/>
                </a:lnTo>
                <a:lnTo>
                  <a:pt x="66" y="300"/>
                </a:lnTo>
                <a:lnTo>
                  <a:pt x="76" y="308"/>
                </a:lnTo>
                <a:lnTo>
                  <a:pt x="85" y="313"/>
                </a:lnTo>
                <a:lnTo>
                  <a:pt x="96" y="318"/>
                </a:lnTo>
                <a:lnTo>
                  <a:pt x="107" y="323"/>
                </a:lnTo>
                <a:lnTo>
                  <a:pt x="117" y="326"/>
                </a:lnTo>
                <a:lnTo>
                  <a:pt x="128" y="329"/>
                </a:lnTo>
                <a:lnTo>
                  <a:pt x="140" y="331"/>
                </a:lnTo>
                <a:lnTo>
                  <a:pt x="152" y="332"/>
                </a:lnTo>
                <a:lnTo>
                  <a:pt x="162" y="333"/>
                </a:lnTo>
                <a:lnTo>
                  <a:pt x="174" y="332"/>
                </a:lnTo>
                <a:lnTo>
                  <a:pt x="186" y="331"/>
                </a:lnTo>
                <a:lnTo>
                  <a:pt x="198" y="329"/>
                </a:lnTo>
                <a:lnTo>
                  <a:pt x="209" y="327"/>
                </a:lnTo>
                <a:lnTo>
                  <a:pt x="220" y="323"/>
                </a:lnTo>
                <a:lnTo>
                  <a:pt x="344" y="447"/>
                </a:lnTo>
                <a:lnTo>
                  <a:pt x="220" y="570"/>
                </a:lnTo>
                <a:lnTo>
                  <a:pt x="207" y="566"/>
                </a:lnTo>
                <a:lnTo>
                  <a:pt x="193" y="562"/>
                </a:lnTo>
                <a:lnTo>
                  <a:pt x="179" y="561"/>
                </a:lnTo>
                <a:lnTo>
                  <a:pt x="166" y="560"/>
                </a:lnTo>
                <a:lnTo>
                  <a:pt x="148" y="561"/>
                </a:lnTo>
                <a:lnTo>
                  <a:pt x="132" y="563"/>
                </a:lnTo>
                <a:lnTo>
                  <a:pt x="117" y="568"/>
                </a:lnTo>
                <a:lnTo>
                  <a:pt x="101" y="573"/>
                </a:lnTo>
                <a:lnTo>
                  <a:pt x="87" y="580"/>
                </a:lnTo>
                <a:lnTo>
                  <a:pt x="74" y="588"/>
                </a:lnTo>
                <a:lnTo>
                  <a:pt x="61" y="598"/>
                </a:lnTo>
                <a:lnTo>
                  <a:pt x="48" y="608"/>
                </a:lnTo>
                <a:lnTo>
                  <a:pt x="39" y="618"/>
                </a:lnTo>
                <a:lnTo>
                  <a:pt x="32" y="628"/>
                </a:lnTo>
                <a:lnTo>
                  <a:pt x="24" y="638"/>
                </a:lnTo>
                <a:lnTo>
                  <a:pt x="19" y="649"/>
                </a:lnTo>
                <a:lnTo>
                  <a:pt x="14" y="660"/>
                </a:lnTo>
                <a:lnTo>
                  <a:pt x="9" y="671"/>
                </a:lnTo>
                <a:lnTo>
                  <a:pt x="5" y="683"/>
                </a:lnTo>
                <a:lnTo>
                  <a:pt x="3" y="695"/>
                </a:lnTo>
                <a:lnTo>
                  <a:pt x="1" y="707"/>
                </a:lnTo>
                <a:lnTo>
                  <a:pt x="0" y="719"/>
                </a:lnTo>
                <a:lnTo>
                  <a:pt x="0" y="730"/>
                </a:lnTo>
                <a:lnTo>
                  <a:pt x="1" y="743"/>
                </a:lnTo>
                <a:lnTo>
                  <a:pt x="2" y="755"/>
                </a:lnTo>
                <a:lnTo>
                  <a:pt x="5" y="767"/>
                </a:lnTo>
                <a:lnTo>
                  <a:pt x="8" y="778"/>
                </a:lnTo>
                <a:lnTo>
                  <a:pt x="13" y="790"/>
                </a:lnTo>
                <a:lnTo>
                  <a:pt x="15" y="793"/>
                </a:lnTo>
                <a:lnTo>
                  <a:pt x="17" y="797"/>
                </a:lnTo>
                <a:lnTo>
                  <a:pt x="20" y="799"/>
                </a:lnTo>
                <a:lnTo>
                  <a:pt x="24" y="800"/>
                </a:lnTo>
                <a:lnTo>
                  <a:pt x="28" y="800"/>
                </a:lnTo>
                <a:lnTo>
                  <a:pt x="32" y="799"/>
                </a:lnTo>
                <a:lnTo>
                  <a:pt x="35" y="798"/>
                </a:lnTo>
                <a:lnTo>
                  <a:pt x="38" y="796"/>
                </a:lnTo>
                <a:lnTo>
                  <a:pt x="106" y="717"/>
                </a:lnTo>
                <a:lnTo>
                  <a:pt x="179" y="717"/>
                </a:lnTo>
                <a:lnTo>
                  <a:pt x="179" y="786"/>
                </a:lnTo>
                <a:lnTo>
                  <a:pt x="99" y="853"/>
                </a:lnTo>
                <a:lnTo>
                  <a:pt x="97" y="857"/>
                </a:lnTo>
                <a:lnTo>
                  <a:pt x="95" y="860"/>
                </a:lnTo>
                <a:lnTo>
                  <a:pt x="94" y="863"/>
                </a:lnTo>
                <a:lnTo>
                  <a:pt x="95" y="867"/>
                </a:lnTo>
                <a:lnTo>
                  <a:pt x="96" y="871"/>
                </a:lnTo>
                <a:lnTo>
                  <a:pt x="97" y="875"/>
                </a:lnTo>
                <a:lnTo>
                  <a:pt x="100" y="877"/>
                </a:lnTo>
                <a:lnTo>
                  <a:pt x="103" y="879"/>
                </a:lnTo>
                <a:lnTo>
                  <a:pt x="120" y="884"/>
                </a:lnTo>
                <a:lnTo>
                  <a:pt x="135" y="889"/>
                </a:lnTo>
                <a:lnTo>
                  <a:pt x="152" y="892"/>
                </a:lnTo>
                <a:lnTo>
                  <a:pt x="168" y="893"/>
                </a:lnTo>
                <a:lnTo>
                  <a:pt x="168" y="893"/>
                </a:lnTo>
                <a:lnTo>
                  <a:pt x="184" y="892"/>
                </a:lnTo>
                <a:lnTo>
                  <a:pt x="200" y="889"/>
                </a:lnTo>
                <a:lnTo>
                  <a:pt x="216" y="885"/>
                </a:lnTo>
                <a:lnTo>
                  <a:pt x="231" y="879"/>
                </a:lnTo>
                <a:lnTo>
                  <a:pt x="245" y="873"/>
                </a:lnTo>
                <a:lnTo>
                  <a:pt x="259" y="864"/>
                </a:lnTo>
                <a:lnTo>
                  <a:pt x="271" y="854"/>
                </a:lnTo>
                <a:lnTo>
                  <a:pt x="284" y="843"/>
                </a:lnTo>
                <a:lnTo>
                  <a:pt x="292" y="834"/>
                </a:lnTo>
                <a:lnTo>
                  <a:pt x="299" y="825"/>
                </a:lnTo>
                <a:lnTo>
                  <a:pt x="306" y="816"/>
                </a:lnTo>
                <a:lnTo>
                  <a:pt x="312" y="806"/>
                </a:lnTo>
                <a:lnTo>
                  <a:pt x="317" y="796"/>
                </a:lnTo>
                <a:lnTo>
                  <a:pt x="322" y="785"/>
                </a:lnTo>
                <a:lnTo>
                  <a:pt x="325" y="774"/>
                </a:lnTo>
                <a:lnTo>
                  <a:pt x="328" y="763"/>
                </a:lnTo>
                <a:lnTo>
                  <a:pt x="330" y="752"/>
                </a:lnTo>
                <a:lnTo>
                  <a:pt x="331" y="741"/>
                </a:lnTo>
                <a:lnTo>
                  <a:pt x="331" y="729"/>
                </a:lnTo>
                <a:lnTo>
                  <a:pt x="331" y="717"/>
                </a:lnTo>
                <a:lnTo>
                  <a:pt x="330" y="706"/>
                </a:lnTo>
                <a:lnTo>
                  <a:pt x="328" y="694"/>
                </a:lnTo>
                <a:lnTo>
                  <a:pt x="325" y="682"/>
                </a:lnTo>
                <a:lnTo>
                  <a:pt x="322" y="671"/>
                </a:lnTo>
                <a:lnTo>
                  <a:pt x="446" y="547"/>
                </a:lnTo>
                <a:lnTo>
                  <a:pt x="569" y="671"/>
                </a:lnTo>
                <a:lnTo>
                  <a:pt x="566" y="682"/>
                </a:lnTo>
                <a:lnTo>
                  <a:pt x="563" y="694"/>
                </a:lnTo>
                <a:lnTo>
                  <a:pt x="561" y="706"/>
                </a:lnTo>
                <a:lnTo>
                  <a:pt x="560" y="716"/>
                </a:lnTo>
                <a:lnTo>
                  <a:pt x="559" y="728"/>
                </a:lnTo>
                <a:lnTo>
                  <a:pt x="560" y="740"/>
                </a:lnTo>
                <a:lnTo>
                  <a:pt x="561" y="752"/>
                </a:lnTo>
                <a:lnTo>
                  <a:pt x="564" y="762"/>
                </a:lnTo>
                <a:lnTo>
                  <a:pt x="567" y="774"/>
                </a:lnTo>
                <a:lnTo>
                  <a:pt x="570" y="785"/>
                </a:lnTo>
                <a:lnTo>
                  <a:pt x="574" y="796"/>
                </a:lnTo>
                <a:lnTo>
                  <a:pt x="580" y="805"/>
                </a:lnTo>
                <a:lnTo>
                  <a:pt x="586" y="816"/>
                </a:lnTo>
                <a:lnTo>
                  <a:pt x="592" y="825"/>
                </a:lnTo>
                <a:lnTo>
                  <a:pt x="600" y="834"/>
                </a:lnTo>
                <a:lnTo>
                  <a:pt x="609" y="843"/>
                </a:lnTo>
                <a:lnTo>
                  <a:pt x="620" y="854"/>
                </a:lnTo>
                <a:lnTo>
                  <a:pt x="634" y="864"/>
                </a:lnTo>
                <a:lnTo>
                  <a:pt x="648" y="873"/>
                </a:lnTo>
                <a:lnTo>
                  <a:pt x="662" y="879"/>
                </a:lnTo>
                <a:lnTo>
                  <a:pt x="678" y="885"/>
                </a:lnTo>
                <a:lnTo>
                  <a:pt x="693" y="889"/>
                </a:lnTo>
                <a:lnTo>
                  <a:pt x="709" y="892"/>
                </a:lnTo>
                <a:lnTo>
                  <a:pt x="725" y="893"/>
                </a:lnTo>
                <a:lnTo>
                  <a:pt x="741" y="892"/>
                </a:lnTo>
                <a:lnTo>
                  <a:pt x="758" y="889"/>
                </a:lnTo>
                <a:lnTo>
                  <a:pt x="774" y="884"/>
                </a:lnTo>
                <a:lnTo>
                  <a:pt x="790" y="879"/>
                </a:lnTo>
                <a:lnTo>
                  <a:pt x="794" y="877"/>
                </a:lnTo>
                <a:lnTo>
                  <a:pt x="796" y="875"/>
                </a:lnTo>
                <a:lnTo>
                  <a:pt x="798" y="871"/>
                </a:lnTo>
                <a:lnTo>
                  <a:pt x="799" y="867"/>
                </a:lnTo>
                <a:lnTo>
                  <a:pt x="799" y="863"/>
                </a:lnTo>
                <a:lnTo>
                  <a:pt x="799" y="860"/>
                </a:lnTo>
                <a:lnTo>
                  <a:pt x="797" y="857"/>
                </a:lnTo>
                <a:lnTo>
                  <a:pt x="795" y="853"/>
                </a:lnTo>
                <a:lnTo>
                  <a:pt x="718" y="786"/>
                </a:lnTo>
                <a:lnTo>
                  <a:pt x="718" y="717"/>
                </a:lnTo>
                <a:lnTo>
                  <a:pt x="785" y="717"/>
                </a:lnTo>
                <a:lnTo>
                  <a:pt x="854" y="796"/>
                </a:lnTo>
                <a:lnTo>
                  <a:pt x="856" y="798"/>
                </a:lnTo>
                <a:lnTo>
                  <a:pt x="859" y="799"/>
                </a:lnTo>
                <a:lnTo>
                  <a:pt x="863" y="800"/>
                </a:lnTo>
                <a:lnTo>
                  <a:pt x="866" y="800"/>
                </a:lnTo>
                <a:lnTo>
                  <a:pt x="871" y="799"/>
                </a:lnTo>
                <a:lnTo>
                  <a:pt x="874" y="797"/>
                </a:lnTo>
                <a:lnTo>
                  <a:pt x="876" y="793"/>
                </a:lnTo>
                <a:lnTo>
                  <a:pt x="878" y="790"/>
                </a:lnTo>
                <a:lnTo>
                  <a:pt x="882" y="778"/>
                </a:lnTo>
                <a:lnTo>
                  <a:pt x="886" y="767"/>
                </a:lnTo>
                <a:lnTo>
                  <a:pt x="889" y="755"/>
                </a:lnTo>
                <a:lnTo>
                  <a:pt x="891" y="743"/>
                </a:lnTo>
                <a:lnTo>
                  <a:pt x="891" y="730"/>
                </a:lnTo>
                <a:lnTo>
                  <a:pt x="891" y="719"/>
                </a:lnTo>
                <a:lnTo>
                  <a:pt x="890" y="707"/>
                </a:lnTo>
                <a:lnTo>
                  <a:pt x="889" y="695"/>
                </a:lnTo>
                <a:lnTo>
                  <a:pt x="886" y="683"/>
                </a:lnTo>
                <a:lnTo>
                  <a:pt x="882" y="671"/>
                </a:lnTo>
                <a:lnTo>
                  <a:pt x="877" y="660"/>
                </a:lnTo>
                <a:lnTo>
                  <a:pt x="872" y="649"/>
                </a:lnTo>
                <a:lnTo>
                  <a:pt x="866" y="638"/>
                </a:lnTo>
                <a:lnTo>
                  <a:pt x="859" y="628"/>
                </a:lnTo>
                <a:lnTo>
                  <a:pt x="851" y="618"/>
                </a:lnTo>
                <a:lnTo>
                  <a:pt x="843" y="6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" dist="25400" dir="5400000" algn="ctr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240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: Top Corners Rounded 40">
            <a:extLst>
              <a:ext uri="{FF2B5EF4-FFF2-40B4-BE49-F238E27FC236}">
                <a16:creationId xmlns:a16="http://schemas.microsoft.com/office/drawing/2014/main" id="{C861CA6E-C407-426E-94E1-0BA4ECADE3D1}"/>
              </a:ext>
            </a:extLst>
          </p:cNvPr>
          <p:cNvSpPr/>
          <p:nvPr/>
        </p:nvSpPr>
        <p:spPr>
          <a:xfrm rot="5400000">
            <a:off x="6449536" y="44450"/>
            <a:ext cx="3594100" cy="6769100"/>
          </a:xfrm>
          <a:prstGeom prst="round2SameRect">
            <a:avLst>
              <a:gd name="adj1" fmla="val 3694"/>
              <a:gd name="adj2" fmla="val 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76340AE-EA1B-4A89-9C80-F03A0B137F4E}"/>
              </a:ext>
            </a:extLst>
          </p:cNvPr>
          <p:cNvSpPr/>
          <p:nvPr/>
        </p:nvSpPr>
        <p:spPr>
          <a:xfrm>
            <a:off x="560865" y="0"/>
            <a:ext cx="4474842" cy="6858000"/>
          </a:xfrm>
          <a:prstGeom prst="rect">
            <a:avLst/>
          </a:prstGeom>
          <a:gradFill>
            <a:gsLst>
              <a:gs pos="0">
                <a:srgbClr val="FD741E"/>
              </a:gs>
              <a:gs pos="100000">
                <a:srgbClr val="CE430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D36586A-7D2B-49BC-A1C6-BBB4E2D3FA2E}"/>
              </a:ext>
            </a:extLst>
          </p:cNvPr>
          <p:cNvSpPr txBox="1"/>
          <p:nvPr/>
        </p:nvSpPr>
        <p:spPr>
          <a:xfrm>
            <a:off x="1128236" y="4335684"/>
            <a:ext cx="3340100" cy="138499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Kecamatan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sebagai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perangkat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daerah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kabupaten</a:t>
            </a:r>
            <a:r>
              <a:rPr lang="en-US" dirty="0">
                <a:solidFill>
                  <a:prstClr val="white"/>
                </a:solidFill>
                <a:latin typeface="Calibri Light"/>
                <a:cs typeface="Calibri" panose="020F0502020204030204" pitchFamily="34" charset="0"/>
              </a:rPr>
              <a:t>/</a:t>
            </a:r>
            <a:r>
              <a:rPr lang="en-US" dirty="0" err="1">
                <a:solidFill>
                  <a:prstClr val="white"/>
                </a:solidFill>
                <a:latin typeface="Calibri Light"/>
                <a:cs typeface="Calibri" panose="020F0502020204030204" pitchFamily="34" charset="0"/>
              </a:rPr>
              <a:t>kota</a:t>
            </a:r>
            <a:r>
              <a:rPr lang="en-US" dirty="0">
                <a:solidFill>
                  <a:prstClr val="white"/>
                </a:solidFill>
                <a:latin typeface="Calibri Light"/>
                <a:cs typeface="Calibri" panose="020F0502020204030204" pitchFamily="34" charset="0"/>
              </a:rPr>
              <a:t>, </a:t>
            </a:r>
            <a:r>
              <a:rPr lang="en-US" dirty="0" err="1">
                <a:solidFill>
                  <a:prstClr val="white"/>
                </a:solidFill>
                <a:latin typeface="Calibri Light"/>
                <a:cs typeface="Calibri" panose="020F0502020204030204" pitchFamily="34" charset="0"/>
              </a:rPr>
              <a:t>dipimpin</a:t>
            </a:r>
            <a:r>
              <a:rPr lang="en-US" dirty="0">
                <a:solidFill>
                  <a:prstClr val="white"/>
                </a:solidFill>
                <a:latin typeface="Calibri Light"/>
                <a:cs typeface="Calibri" panose="020F0502020204030204" pitchFamily="34" charset="0"/>
              </a:rPr>
              <a:t> oleh </a:t>
            </a:r>
            <a:r>
              <a:rPr lang="en-US" dirty="0" err="1">
                <a:solidFill>
                  <a:prstClr val="white"/>
                </a:solidFill>
                <a:latin typeface="Calibri Light"/>
                <a:cs typeface="Calibri" panose="020F0502020204030204" pitchFamily="34" charset="0"/>
              </a:rPr>
              <a:t>camat</a:t>
            </a:r>
            <a:r>
              <a:rPr lang="en-US" dirty="0">
                <a:solidFill>
                  <a:prstClr val="white"/>
                </a:solidFill>
                <a:latin typeface="Calibri Light"/>
                <a:cs typeface="Calibri" panose="020F0502020204030204" pitchFamily="34" charset="0"/>
              </a:rPr>
              <a:t>, </a:t>
            </a:r>
            <a:r>
              <a:rPr lang="en-US" dirty="0" err="1">
                <a:solidFill>
                  <a:prstClr val="white"/>
                </a:solidFill>
                <a:latin typeface="Calibri Light"/>
                <a:cs typeface="Calibri" panose="020F0502020204030204" pitchFamily="34" charset="0"/>
              </a:rPr>
              <a:t>merupakan</a:t>
            </a:r>
            <a:endParaRPr lang="en-US" dirty="0">
              <a:solidFill>
                <a:prstClr val="white"/>
              </a:solidFill>
              <a:latin typeface="Calibri Light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olidFill>
                  <a:prstClr val="white"/>
                </a:solidFill>
                <a:latin typeface="Calibri Light"/>
                <a:cs typeface="Calibri" panose="020F0502020204030204" pitchFamily="34" charset="0"/>
              </a:rPr>
              <a:t>satu-satunya</a:t>
            </a:r>
            <a:r>
              <a:rPr lang="en-US" dirty="0">
                <a:solidFill>
                  <a:prstClr val="white"/>
                </a:solidFill>
                <a:latin typeface="Calibri Light"/>
                <a:cs typeface="Calibri" panose="020F0502020204030204" pitchFamily="34" charset="0"/>
              </a:rPr>
              <a:t> OPD yang </a:t>
            </a:r>
            <a:r>
              <a:rPr lang="en-US" dirty="0" err="1">
                <a:solidFill>
                  <a:prstClr val="white"/>
                </a:solidFill>
                <a:latin typeface="Calibri Light"/>
                <a:cs typeface="Calibri" panose="020F0502020204030204" pitchFamily="34" charset="0"/>
              </a:rPr>
              <a:t>memiliki</a:t>
            </a:r>
            <a:r>
              <a:rPr lang="en-US" dirty="0">
                <a:solidFill>
                  <a:prstClr val="white"/>
                </a:solidFill>
                <a:latin typeface="Calibri Light"/>
                <a:cs typeface="Calibri" panose="020F0502020204030204" pitchFamily="34" charset="0"/>
              </a:rPr>
              <a:t> wilayah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D1BF67-8B0B-420B-8F2D-E9A3B602B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364DE0-1134-4E99-A95A-213FE4030743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D741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D741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700783-7225-4D56-8311-33579DFD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464" y="2033999"/>
            <a:ext cx="3181644" cy="1588127"/>
          </a:xfr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Kecamatan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sebagai</a:t>
            </a:r>
            <a:r>
              <a:rPr lang="en-US" dirty="0">
                <a:solidFill>
                  <a:schemeClr val="bg1"/>
                </a:solidFill>
              </a:rPr>
              <a:t> OPD </a:t>
            </a:r>
            <a:r>
              <a:rPr lang="en-US" dirty="0" err="1">
                <a:solidFill>
                  <a:schemeClr val="bg1"/>
                </a:solidFill>
              </a:rPr>
              <a:t>Kab</a:t>
            </a:r>
            <a:r>
              <a:rPr lang="en-US" dirty="0">
                <a:solidFill>
                  <a:schemeClr val="bg1"/>
                </a:solidFill>
              </a:rPr>
              <a:t>/Kota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27906B5-A6D7-4168-87F8-6D30A51A51B4}"/>
              </a:ext>
            </a:extLst>
          </p:cNvPr>
          <p:cNvGrpSpPr/>
          <p:nvPr/>
        </p:nvGrpSpPr>
        <p:grpSpPr>
          <a:xfrm>
            <a:off x="1767162" y="565561"/>
            <a:ext cx="2062249" cy="1236350"/>
            <a:chOff x="1744682" y="614199"/>
            <a:chExt cx="2062249" cy="1236350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85180060-F147-45D6-97D1-0AFFB91B32CE}"/>
                </a:ext>
              </a:extLst>
            </p:cNvPr>
            <p:cNvGrpSpPr/>
            <p:nvPr/>
          </p:nvGrpSpPr>
          <p:grpSpPr>
            <a:xfrm>
              <a:off x="2038771" y="784598"/>
              <a:ext cx="1324400" cy="895553"/>
              <a:chOff x="4741485" y="3049160"/>
              <a:chExt cx="2834225" cy="1916491"/>
            </a:xfrm>
            <a:solidFill>
              <a:schemeClr val="bg1"/>
            </a:solidFill>
            <a:effectLst>
              <a:outerShdw blurRad="50800" dist="38100" dir="5400000" algn="t" rotWithShape="0">
                <a:prstClr val="black">
                  <a:alpha val="11000"/>
                </a:prstClr>
              </a:outerShdw>
            </a:effectLst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ED4914C0-F42F-4750-BE8A-AD89E7DD5033}"/>
                  </a:ext>
                </a:extLst>
              </p:cNvPr>
              <p:cNvGrpSpPr/>
              <p:nvPr/>
            </p:nvGrpSpPr>
            <p:grpSpPr>
              <a:xfrm>
                <a:off x="6433644" y="3049160"/>
                <a:ext cx="1142066" cy="1916491"/>
                <a:chOff x="5667374" y="2033330"/>
                <a:chExt cx="365316" cy="613033"/>
              </a:xfrm>
              <a:grpFill/>
            </p:grpSpPr>
            <p:sp>
              <p:nvSpPr>
                <p:cNvPr id="12" name="Freeform 29">
                  <a:extLst>
                    <a:ext uri="{FF2B5EF4-FFF2-40B4-BE49-F238E27FC236}">
                      <a16:creationId xmlns:a16="http://schemas.microsoft.com/office/drawing/2014/main" id="{2F28EF88-6656-43F8-89C1-36C9D1515CE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672327" y="2033330"/>
                  <a:ext cx="360363" cy="361950"/>
                </a:xfrm>
                <a:custGeom>
                  <a:avLst/>
                  <a:gdLst>
                    <a:gd name="T0" fmla="*/ 95 w 96"/>
                    <a:gd name="T1" fmla="*/ 92 h 96"/>
                    <a:gd name="T2" fmla="*/ 81 w 96"/>
                    <a:gd name="T3" fmla="*/ 78 h 96"/>
                    <a:gd name="T4" fmla="*/ 75 w 96"/>
                    <a:gd name="T5" fmla="*/ 83 h 96"/>
                    <a:gd name="T6" fmla="*/ 74 w 96"/>
                    <a:gd name="T7" fmla="*/ 84 h 96"/>
                    <a:gd name="T8" fmla="*/ 73 w 96"/>
                    <a:gd name="T9" fmla="*/ 83 h 96"/>
                    <a:gd name="T10" fmla="*/ 73 w 96"/>
                    <a:gd name="T11" fmla="*/ 81 h 96"/>
                    <a:gd name="T12" fmla="*/ 78 w 96"/>
                    <a:gd name="T13" fmla="*/ 75 h 96"/>
                    <a:gd name="T14" fmla="*/ 71 w 96"/>
                    <a:gd name="T15" fmla="*/ 68 h 96"/>
                    <a:gd name="T16" fmla="*/ 65 w 96"/>
                    <a:gd name="T17" fmla="*/ 73 h 96"/>
                    <a:gd name="T18" fmla="*/ 64 w 96"/>
                    <a:gd name="T19" fmla="*/ 74 h 96"/>
                    <a:gd name="T20" fmla="*/ 63 w 96"/>
                    <a:gd name="T21" fmla="*/ 73 h 96"/>
                    <a:gd name="T22" fmla="*/ 63 w 96"/>
                    <a:gd name="T23" fmla="*/ 71 h 96"/>
                    <a:gd name="T24" fmla="*/ 68 w 96"/>
                    <a:gd name="T25" fmla="*/ 65 h 96"/>
                    <a:gd name="T26" fmla="*/ 61 w 96"/>
                    <a:gd name="T27" fmla="*/ 58 h 96"/>
                    <a:gd name="T28" fmla="*/ 55 w 96"/>
                    <a:gd name="T29" fmla="*/ 63 h 96"/>
                    <a:gd name="T30" fmla="*/ 54 w 96"/>
                    <a:gd name="T31" fmla="*/ 64 h 96"/>
                    <a:gd name="T32" fmla="*/ 53 w 96"/>
                    <a:gd name="T33" fmla="*/ 63 h 96"/>
                    <a:gd name="T34" fmla="*/ 53 w 96"/>
                    <a:gd name="T35" fmla="*/ 61 h 96"/>
                    <a:gd name="T36" fmla="*/ 58 w 96"/>
                    <a:gd name="T37" fmla="*/ 55 h 96"/>
                    <a:gd name="T38" fmla="*/ 51 w 96"/>
                    <a:gd name="T39" fmla="*/ 48 h 96"/>
                    <a:gd name="T40" fmla="*/ 45 w 96"/>
                    <a:gd name="T41" fmla="*/ 53 h 96"/>
                    <a:gd name="T42" fmla="*/ 44 w 96"/>
                    <a:gd name="T43" fmla="*/ 54 h 96"/>
                    <a:gd name="T44" fmla="*/ 43 w 96"/>
                    <a:gd name="T45" fmla="*/ 53 h 96"/>
                    <a:gd name="T46" fmla="*/ 43 w 96"/>
                    <a:gd name="T47" fmla="*/ 51 h 96"/>
                    <a:gd name="T48" fmla="*/ 48 w 96"/>
                    <a:gd name="T49" fmla="*/ 45 h 96"/>
                    <a:gd name="T50" fmla="*/ 41 w 96"/>
                    <a:gd name="T51" fmla="*/ 38 h 96"/>
                    <a:gd name="T52" fmla="*/ 35 w 96"/>
                    <a:gd name="T53" fmla="*/ 43 h 96"/>
                    <a:gd name="T54" fmla="*/ 34 w 96"/>
                    <a:gd name="T55" fmla="*/ 44 h 96"/>
                    <a:gd name="T56" fmla="*/ 33 w 96"/>
                    <a:gd name="T57" fmla="*/ 43 h 96"/>
                    <a:gd name="T58" fmla="*/ 33 w 96"/>
                    <a:gd name="T59" fmla="*/ 41 h 96"/>
                    <a:gd name="T60" fmla="*/ 38 w 96"/>
                    <a:gd name="T61" fmla="*/ 35 h 96"/>
                    <a:gd name="T62" fmla="*/ 31 w 96"/>
                    <a:gd name="T63" fmla="*/ 28 h 96"/>
                    <a:gd name="T64" fmla="*/ 25 w 96"/>
                    <a:gd name="T65" fmla="*/ 33 h 96"/>
                    <a:gd name="T66" fmla="*/ 24 w 96"/>
                    <a:gd name="T67" fmla="*/ 34 h 96"/>
                    <a:gd name="T68" fmla="*/ 23 w 96"/>
                    <a:gd name="T69" fmla="*/ 33 h 96"/>
                    <a:gd name="T70" fmla="*/ 23 w 96"/>
                    <a:gd name="T71" fmla="*/ 31 h 96"/>
                    <a:gd name="T72" fmla="*/ 28 w 96"/>
                    <a:gd name="T73" fmla="*/ 25 h 96"/>
                    <a:gd name="T74" fmla="*/ 21 w 96"/>
                    <a:gd name="T75" fmla="*/ 18 h 96"/>
                    <a:gd name="T76" fmla="*/ 15 w 96"/>
                    <a:gd name="T77" fmla="*/ 23 h 96"/>
                    <a:gd name="T78" fmla="*/ 14 w 96"/>
                    <a:gd name="T79" fmla="*/ 24 h 96"/>
                    <a:gd name="T80" fmla="*/ 13 w 96"/>
                    <a:gd name="T81" fmla="*/ 23 h 96"/>
                    <a:gd name="T82" fmla="*/ 13 w 96"/>
                    <a:gd name="T83" fmla="*/ 21 h 96"/>
                    <a:gd name="T84" fmla="*/ 18 w 96"/>
                    <a:gd name="T85" fmla="*/ 15 h 96"/>
                    <a:gd name="T86" fmla="*/ 3 w 96"/>
                    <a:gd name="T87" fmla="*/ 1 h 96"/>
                    <a:gd name="T88" fmla="*/ 1 w 96"/>
                    <a:gd name="T89" fmla="*/ 0 h 96"/>
                    <a:gd name="T90" fmla="*/ 0 w 96"/>
                    <a:gd name="T91" fmla="*/ 2 h 96"/>
                    <a:gd name="T92" fmla="*/ 0 w 96"/>
                    <a:gd name="T93" fmla="*/ 94 h 96"/>
                    <a:gd name="T94" fmla="*/ 2 w 96"/>
                    <a:gd name="T95" fmla="*/ 96 h 96"/>
                    <a:gd name="T96" fmla="*/ 94 w 96"/>
                    <a:gd name="T97" fmla="*/ 96 h 96"/>
                    <a:gd name="T98" fmla="*/ 94 w 96"/>
                    <a:gd name="T99" fmla="*/ 96 h 96"/>
                    <a:gd name="T100" fmla="*/ 96 w 96"/>
                    <a:gd name="T101" fmla="*/ 94 h 96"/>
                    <a:gd name="T102" fmla="*/ 95 w 96"/>
                    <a:gd name="T103" fmla="*/ 92 h 96"/>
                    <a:gd name="T104" fmla="*/ 16 w 96"/>
                    <a:gd name="T105" fmla="*/ 80 h 96"/>
                    <a:gd name="T106" fmla="*/ 16 w 96"/>
                    <a:gd name="T107" fmla="*/ 45 h 96"/>
                    <a:gd name="T108" fmla="*/ 51 w 96"/>
                    <a:gd name="T109" fmla="*/ 80 h 96"/>
                    <a:gd name="T110" fmla="*/ 16 w 96"/>
                    <a:gd name="T111" fmla="*/ 8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96" h="96">
                      <a:moveTo>
                        <a:pt x="95" y="92"/>
                      </a:moveTo>
                      <a:cubicBezTo>
                        <a:pt x="81" y="78"/>
                        <a:pt x="81" y="78"/>
                        <a:pt x="81" y="78"/>
                      </a:cubicBezTo>
                      <a:cubicBezTo>
                        <a:pt x="75" y="83"/>
                        <a:pt x="75" y="83"/>
                        <a:pt x="75" y="83"/>
                      </a:cubicBezTo>
                      <a:cubicBezTo>
                        <a:pt x="75" y="84"/>
                        <a:pt x="74" y="84"/>
                        <a:pt x="74" y="84"/>
                      </a:cubicBezTo>
                      <a:cubicBezTo>
                        <a:pt x="73" y="84"/>
                        <a:pt x="73" y="84"/>
                        <a:pt x="73" y="83"/>
                      </a:cubicBezTo>
                      <a:cubicBezTo>
                        <a:pt x="72" y="83"/>
                        <a:pt x="72" y="81"/>
                        <a:pt x="73" y="81"/>
                      </a:cubicBezTo>
                      <a:cubicBezTo>
                        <a:pt x="78" y="75"/>
                        <a:pt x="78" y="75"/>
                        <a:pt x="78" y="75"/>
                      </a:cubicBezTo>
                      <a:cubicBezTo>
                        <a:pt x="71" y="68"/>
                        <a:pt x="71" y="68"/>
                        <a:pt x="71" y="68"/>
                      </a:cubicBezTo>
                      <a:cubicBezTo>
                        <a:pt x="65" y="73"/>
                        <a:pt x="65" y="73"/>
                        <a:pt x="65" y="73"/>
                      </a:cubicBezTo>
                      <a:cubicBezTo>
                        <a:pt x="65" y="74"/>
                        <a:pt x="64" y="74"/>
                        <a:pt x="64" y="74"/>
                      </a:cubicBezTo>
                      <a:cubicBezTo>
                        <a:pt x="63" y="74"/>
                        <a:pt x="63" y="74"/>
                        <a:pt x="63" y="73"/>
                      </a:cubicBezTo>
                      <a:cubicBezTo>
                        <a:pt x="62" y="73"/>
                        <a:pt x="62" y="71"/>
                        <a:pt x="63" y="71"/>
                      </a:cubicBezTo>
                      <a:cubicBezTo>
                        <a:pt x="68" y="65"/>
                        <a:pt x="68" y="65"/>
                        <a:pt x="68" y="65"/>
                      </a:cubicBezTo>
                      <a:cubicBezTo>
                        <a:pt x="61" y="58"/>
                        <a:pt x="61" y="58"/>
                        <a:pt x="61" y="58"/>
                      </a:cubicBezTo>
                      <a:cubicBezTo>
                        <a:pt x="55" y="63"/>
                        <a:pt x="55" y="63"/>
                        <a:pt x="55" y="63"/>
                      </a:cubicBezTo>
                      <a:cubicBezTo>
                        <a:pt x="55" y="64"/>
                        <a:pt x="54" y="64"/>
                        <a:pt x="54" y="64"/>
                      </a:cubicBezTo>
                      <a:cubicBezTo>
                        <a:pt x="53" y="64"/>
                        <a:pt x="53" y="64"/>
                        <a:pt x="53" y="63"/>
                      </a:cubicBezTo>
                      <a:cubicBezTo>
                        <a:pt x="52" y="63"/>
                        <a:pt x="52" y="61"/>
                        <a:pt x="53" y="61"/>
                      </a:cubicBezTo>
                      <a:cubicBezTo>
                        <a:pt x="58" y="55"/>
                        <a:pt x="58" y="55"/>
                        <a:pt x="58" y="55"/>
                      </a:cubicBezTo>
                      <a:cubicBezTo>
                        <a:pt x="51" y="48"/>
                        <a:pt x="51" y="48"/>
                        <a:pt x="51" y="48"/>
                      </a:cubicBezTo>
                      <a:cubicBezTo>
                        <a:pt x="45" y="53"/>
                        <a:pt x="45" y="53"/>
                        <a:pt x="45" y="53"/>
                      </a:cubicBezTo>
                      <a:cubicBezTo>
                        <a:pt x="45" y="54"/>
                        <a:pt x="44" y="54"/>
                        <a:pt x="44" y="54"/>
                      </a:cubicBezTo>
                      <a:cubicBezTo>
                        <a:pt x="43" y="54"/>
                        <a:pt x="43" y="54"/>
                        <a:pt x="43" y="53"/>
                      </a:cubicBezTo>
                      <a:cubicBezTo>
                        <a:pt x="42" y="53"/>
                        <a:pt x="42" y="51"/>
                        <a:pt x="43" y="51"/>
                      </a:cubicBezTo>
                      <a:cubicBezTo>
                        <a:pt x="48" y="45"/>
                        <a:pt x="48" y="45"/>
                        <a:pt x="48" y="45"/>
                      </a:cubicBezTo>
                      <a:cubicBezTo>
                        <a:pt x="41" y="38"/>
                        <a:pt x="41" y="38"/>
                        <a:pt x="41" y="38"/>
                      </a:cubicBezTo>
                      <a:cubicBezTo>
                        <a:pt x="35" y="43"/>
                        <a:pt x="35" y="43"/>
                        <a:pt x="35" y="43"/>
                      </a:cubicBezTo>
                      <a:cubicBezTo>
                        <a:pt x="35" y="44"/>
                        <a:pt x="34" y="44"/>
                        <a:pt x="34" y="44"/>
                      </a:cubicBezTo>
                      <a:cubicBezTo>
                        <a:pt x="33" y="44"/>
                        <a:pt x="33" y="44"/>
                        <a:pt x="33" y="43"/>
                      </a:cubicBezTo>
                      <a:cubicBezTo>
                        <a:pt x="32" y="43"/>
                        <a:pt x="32" y="41"/>
                        <a:pt x="33" y="41"/>
                      </a:cubicBezTo>
                      <a:cubicBezTo>
                        <a:pt x="38" y="35"/>
                        <a:pt x="38" y="35"/>
                        <a:pt x="38" y="35"/>
                      </a:cubicBezTo>
                      <a:cubicBezTo>
                        <a:pt x="31" y="28"/>
                        <a:pt x="31" y="28"/>
                        <a:pt x="31" y="28"/>
                      </a:cubicBezTo>
                      <a:cubicBezTo>
                        <a:pt x="25" y="33"/>
                        <a:pt x="25" y="33"/>
                        <a:pt x="25" y="33"/>
                      </a:cubicBezTo>
                      <a:cubicBezTo>
                        <a:pt x="25" y="34"/>
                        <a:pt x="24" y="34"/>
                        <a:pt x="24" y="34"/>
                      </a:cubicBezTo>
                      <a:cubicBezTo>
                        <a:pt x="23" y="34"/>
                        <a:pt x="23" y="34"/>
                        <a:pt x="23" y="33"/>
                      </a:cubicBezTo>
                      <a:cubicBezTo>
                        <a:pt x="22" y="33"/>
                        <a:pt x="22" y="31"/>
                        <a:pt x="23" y="31"/>
                      </a:cubicBezTo>
                      <a:cubicBezTo>
                        <a:pt x="28" y="25"/>
                        <a:pt x="28" y="25"/>
                        <a:pt x="28" y="25"/>
                      </a:cubicBezTo>
                      <a:cubicBezTo>
                        <a:pt x="21" y="18"/>
                        <a:pt x="21" y="18"/>
                        <a:pt x="21" y="18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5" y="24"/>
                        <a:pt x="14" y="24"/>
                        <a:pt x="14" y="24"/>
                      </a:cubicBezTo>
                      <a:cubicBezTo>
                        <a:pt x="13" y="24"/>
                        <a:pt x="13" y="24"/>
                        <a:pt x="13" y="23"/>
                      </a:cubicBezTo>
                      <a:cubicBezTo>
                        <a:pt x="12" y="23"/>
                        <a:pt x="12" y="21"/>
                        <a:pt x="13" y="21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2" y="0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94"/>
                        <a:pt x="0" y="94"/>
                        <a:pt x="0" y="94"/>
                      </a:cubicBezTo>
                      <a:cubicBezTo>
                        <a:pt x="0" y="95"/>
                        <a:pt x="1" y="96"/>
                        <a:pt x="2" y="96"/>
                      </a:cubicBezTo>
                      <a:cubicBezTo>
                        <a:pt x="94" y="96"/>
                        <a:pt x="94" y="96"/>
                        <a:pt x="94" y="96"/>
                      </a:cubicBezTo>
                      <a:cubicBezTo>
                        <a:pt x="94" y="96"/>
                        <a:pt x="94" y="96"/>
                        <a:pt x="94" y="96"/>
                      </a:cubicBezTo>
                      <a:cubicBezTo>
                        <a:pt x="95" y="96"/>
                        <a:pt x="96" y="95"/>
                        <a:pt x="96" y="94"/>
                      </a:cubicBezTo>
                      <a:cubicBezTo>
                        <a:pt x="96" y="93"/>
                        <a:pt x="96" y="93"/>
                        <a:pt x="95" y="92"/>
                      </a:cubicBezTo>
                      <a:close/>
                      <a:moveTo>
                        <a:pt x="16" y="80"/>
                      </a:moveTo>
                      <a:cubicBezTo>
                        <a:pt x="16" y="45"/>
                        <a:pt x="16" y="45"/>
                        <a:pt x="16" y="45"/>
                      </a:cubicBezTo>
                      <a:cubicBezTo>
                        <a:pt x="51" y="80"/>
                        <a:pt x="51" y="80"/>
                        <a:pt x="51" y="80"/>
                      </a:cubicBezTo>
                      <a:lnTo>
                        <a:pt x="16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endParaRPr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4A024E34-57F2-40E2-9F17-E93A666FBE18}"/>
                    </a:ext>
                  </a:extLst>
                </p:cNvPr>
                <p:cNvGrpSpPr/>
                <p:nvPr/>
              </p:nvGrpSpPr>
              <p:grpSpPr>
                <a:xfrm rot="16200000">
                  <a:off x="5742781" y="2361406"/>
                  <a:ext cx="209550" cy="360363"/>
                  <a:chOff x="8515350" y="2527300"/>
                  <a:chExt cx="209550" cy="360363"/>
                </a:xfrm>
                <a:grpFill/>
              </p:grpSpPr>
              <p:sp>
                <p:nvSpPr>
                  <p:cNvPr id="14" name="Rectangle 75">
                    <a:extLst>
                      <a:ext uri="{FF2B5EF4-FFF2-40B4-BE49-F238E27FC236}">
                        <a16:creationId xmlns:a16="http://schemas.microsoft.com/office/drawing/2014/main" id="{423A3CC7-6FFB-4492-AF7A-7141B72C55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515350" y="2813050"/>
                    <a:ext cx="74613" cy="1428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" name="Rectangle 76">
                    <a:extLst>
                      <a:ext uri="{FF2B5EF4-FFF2-40B4-BE49-F238E27FC236}">
                        <a16:creationId xmlns:a16="http://schemas.microsoft.com/office/drawing/2014/main" id="{4AE270EB-B685-48EE-813B-DE8AE5EFB1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559800" y="2654300"/>
                    <a:ext cx="30163" cy="1428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Freeform 77">
                    <a:extLst>
                      <a:ext uri="{FF2B5EF4-FFF2-40B4-BE49-F238E27FC236}">
                        <a16:creationId xmlns:a16="http://schemas.microsoft.com/office/drawing/2014/main" id="{40DEDB3A-E45C-443D-820F-B6D7A9586C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18525" y="2571750"/>
                    <a:ext cx="68263" cy="68263"/>
                  </a:xfrm>
                  <a:custGeom>
                    <a:avLst/>
                    <a:gdLst>
                      <a:gd name="T0" fmla="*/ 11 w 18"/>
                      <a:gd name="T1" fmla="*/ 1 h 18"/>
                      <a:gd name="T2" fmla="*/ 9 w 18"/>
                      <a:gd name="T3" fmla="*/ 0 h 18"/>
                      <a:gd name="T4" fmla="*/ 7 w 18"/>
                      <a:gd name="T5" fmla="*/ 1 h 18"/>
                      <a:gd name="T6" fmla="*/ 0 w 18"/>
                      <a:gd name="T7" fmla="*/ 18 h 18"/>
                      <a:gd name="T8" fmla="*/ 18 w 18"/>
                      <a:gd name="T9" fmla="*/ 18 h 18"/>
                      <a:gd name="T10" fmla="*/ 11 w 18"/>
                      <a:gd name="T11" fmla="*/ 1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8" h="18">
                        <a:moveTo>
                          <a:pt x="11" y="1"/>
                        </a:moveTo>
                        <a:cubicBezTo>
                          <a:pt x="11" y="0"/>
                          <a:pt x="10" y="0"/>
                          <a:pt x="9" y="0"/>
                        </a:cubicBezTo>
                        <a:cubicBezTo>
                          <a:pt x="8" y="0"/>
                          <a:pt x="7" y="0"/>
                          <a:pt x="7" y="1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18" y="18"/>
                          <a:pt x="18" y="18"/>
                          <a:pt x="18" y="18"/>
                        </a:cubicBezTo>
                        <a:lnTo>
                          <a:pt x="11" y="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" name="Freeform 78">
                    <a:extLst>
                      <a:ext uri="{FF2B5EF4-FFF2-40B4-BE49-F238E27FC236}">
                        <a16:creationId xmlns:a16="http://schemas.microsoft.com/office/drawing/2014/main" id="{9E1EB54D-4D81-4A58-83C4-FCC86E6C35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15350" y="2843213"/>
                    <a:ext cx="74613" cy="44450"/>
                  </a:xfrm>
                  <a:custGeom>
                    <a:avLst/>
                    <a:gdLst>
                      <a:gd name="T0" fmla="*/ 0 w 20"/>
                      <a:gd name="T1" fmla="*/ 2 h 12"/>
                      <a:gd name="T2" fmla="*/ 10 w 20"/>
                      <a:gd name="T3" fmla="*/ 12 h 12"/>
                      <a:gd name="T4" fmla="*/ 20 w 20"/>
                      <a:gd name="T5" fmla="*/ 2 h 12"/>
                      <a:gd name="T6" fmla="*/ 20 w 20"/>
                      <a:gd name="T7" fmla="*/ 0 h 12"/>
                      <a:gd name="T8" fmla="*/ 0 w 20"/>
                      <a:gd name="T9" fmla="*/ 0 h 12"/>
                      <a:gd name="T10" fmla="*/ 0 w 20"/>
                      <a:gd name="T11" fmla="*/ 2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0" h="12">
                        <a:moveTo>
                          <a:pt x="0" y="2"/>
                        </a:moveTo>
                        <a:cubicBezTo>
                          <a:pt x="0" y="8"/>
                          <a:pt x="4" y="12"/>
                          <a:pt x="10" y="12"/>
                        </a:cubicBezTo>
                        <a:cubicBezTo>
                          <a:pt x="16" y="12"/>
                          <a:pt x="20" y="8"/>
                          <a:pt x="20" y="2"/>
                        </a:cubicBez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" name="Rectangle 79">
                    <a:extLst>
                      <a:ext uri="{FF2B5EF4-FFF2-40B4-BE49-F238E27FC236}">
                        <a16:creationId xmlns:a16="http://schemas.microsoft.com/office/drawing/2014/main" id="{210D4B12-BB64-41D6-B615-2E81E9DAA7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515350" y="2654300"/>
                    <a:ext cx="30163" cy="1428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" name="Freeform 80">
                    <a:extLst>
                      <a:ext uri="{FF2B5EF4-FFF2-40B4-BE49-F238E27FC236}">
                        <a16:creationId xmlns:a16="http://schemas.microsoft.com/office/drawing/2014/main" id="{87D81058-3DCF-4116-91E8-1EE9E1B921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20125" y="2527300"/>
                    <a:ext cx="104775" cy="360363"/>
                  </a:xfrm>
                  <a:custGeom>
                    <a:avLst/>
                    <a:gdLst>
                      <a:gd name="T0" fmla="*/ 26 w 28"/>
                      <a:gd name="T1" fmla="*/ 0 h 96"/>
                      <a:gd name="T2" fmla="*/ 2 w 28"/>
                      <a:gd name="T3" fmla="*/ 0 h 96"/>
                      <a:gd name="T4" fmla="*/ 0 w 28"/>
                      <a:gd name="T5" fmla="*/ 2 h 96"/>
                      <a:gd name="T6" fmla="*/ 0 w 28"/>
                      <a:gd name="T7" fmla="*/ 12 h 96"/>
                      <a:gd name="T8" fmla="*/ 10 w 28"/>
                      <a:gd name="T9" fmla="*/ 12 h 96"/>
                      <a:gd name="T10" fmla="*/ 12 w 28"/>
                      <a:gd name="T11" fmla="*/ 14 h 96"/>
                      <a:gd name="T12" fmla="*/ 10 w 28"/>
                      <a:gd name="T13" fmla="*/ 16 h 96"/>
                      <a:gd name="T14" fmla="*/ 0 w 28"/>
                      <a:gd name="T15" fmla="*/ 16 h 96"/>
                      <a:gd name="T16" fmla="*/ 0 w 28"/>
                      <a:gd name="T17" fmla="*/ 28 h 96"/>
                      <a:gd name="T18" fmla="*/ 10 w 28"/>
                      <a:gd name="T19" fmla="*/ 28 h 96"/>
                      <a:gd name="T20" fmla="*/ 12 w 28"/>
                      <a:gd name="T21" fmla="*/ 30 h 96"/>
                      <a:gd name="T22" fmla="*/ 10 w 28"/>
                      <a:gd name="T23" fmla="*/ 32 h 96"/>
                      <a:gd name="T24" fmla="*/ 0 w 28"/>
                      <a:gd name="T25" fmla="*/ 32 h 96"/>
                      <a:gd name="T26" fmla="*/ 0 w 28"/>
                      <a:gd name="T27" fmla="*/ 44 h 96"/>
                      <a:gd name="T28" fmla="*/ 10 w 28"/>
                      <a:gd name="T29" fmla="*/ 44 h 96"/>
                      <a:gd name="T30" fmla="*/ 12 w 28"/>
                      <a:gd name="T31" fmla="*/ 46 h 96"/>
                      <a:gd name="T32" fmla="*/ 10 w 28"/>
                      <a:gd name="T33" fmla="*/ 48 h 96"/>
                      <a:gd name="T34" fmla="*/ 0 w 28"/>
                      <a:gd name="T35" fmla="*/ 48 h 96"/>
                      <a:gd name="T36" fmla="*/ 0 w 28"/>
                      <a:gd name="T37" fmla="*/ 60 h 96"/>
                      <a:gd name="T38" fmla="*/ 10 w 28"/>
                      <a:gd name="T39" fmla="*/ 60 h 96"/>
                      <a:gd name="T40" fmla="*/ 12 w 28"/>
                      <a:gd name="T41" fmla="*/ 62 h 96"/>
                      <a:gd name="T42" fmla="*/ 10 w 28"/>
                      <a:gd name="T43" fmla="*/ 64 h 96"/>
                      <a:gd name="T44" fmla="*/ 0 w 28"/>
                      <a:gd name="T45" fmla="*/ 64 h 96"/>
                      <a:gd name="T46" fmla="*/ 0 w 28"/>
                      <a:gd name="T47" fmla="*/ 76 h 96"/>
                      <a:gd name="T48" fmla="*/ 10 w 28"/>
                      <a:gd name="T49" fmla="*/ 76 h 96"/>
                      <a:gd name="T50" fmla="*/ 12 w 28"/>
                      <a:gd name="T51" fmla="*/ 78 h 96"/>
                      <a:gd name="T52" fmla="*/ 10 w 28"/>
                      <a:gd name="T53" fmla="*/ 80 h 96"/>
                      <a:gd name="T54" fmla="*/ 0 w 28"/>
                      <a:gd name="T55" fmla="*/ 80 h 96"/>
                      <a:gd name="T56" fmla="*/ 0 w 28"/>
                      <a:gd name="T57" fmla="*/ 94 h 96"/>
                      <a:gd name="T58" fmla="*/ 2 w 28"/>
                      <a:gd name="T59" fmla="*/ 96 h 96"/>
                      <a:gd name="T60" fmla="*/ 26 w 28"/>
                      <a:gd name="T61" fmla="*/ 96 h 96"/>
                      <a:gd name="T62" fmla="*/ 28 w 28"/>
                      <a:gd name="T63" fmla="*/ 94 h 96"/>
                      <a:gd name="T64" fmla="*/ 28 w 28"/>
                      <a:gd name="T65" fmla="*/ 2 h 96"/>
                      <a:gd name="T66" fmla="*/ 26 w 28"/>
                      <a:gd name="T67" fmla="*/ 0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28" h="96">
                        <a:moveTo>
                          <a:pt x="2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10" y="12"/>
                          <a:pt x="10" y="12"/>
                          <a:pt x="10" y="12"/>
                        </a:cubicBezTo>
                        <a:cubicBezTo>
                          <a:pt x="11" y="12"/>
                          <a:pt x="12" y="13"/>
                          <a:pt x="12" y="14"/>
                        </a:cubicBezTo>
                        <a:cubicBezTo>
                          <a:pt x="12" y="15"/>
                          <a:pt x="11" y="16"/>
                          <a:pt x="1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10" y="28"/>
                          <a:pt x="10" y="28"/>
                          <a:pt x="10" y="28"/>
                        </a:cubicBezTo>
                        <a:cubicBezTo>
                          <a:pt x="11" y="28"/>
                          <a:pt x="12" y="29"/>
                          <a:pt x="12" y="30"/>
                        </a:cubicBezTo>
                        <a:cubicBezTo>
                          <a:pt x="12" y="31"/>
                          <a:pt x="11" y="32"/>
                          <a:pt x="10" y="32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0" y="44"/>
                          <a:pt x="0" y="44"/>
                          <a:pt x="0" y="44"/>
                        </a:cubicBezTo>
                        <a:cubicBezTo>
                          <a:pt x="10" y="44"/>
                          <a:pt x="10" y="44"/>
                          <a:pt x="10" y="44"/>
                        </a:cubicBezTo>
                        <a:cubicBezTo>
                          <a:pt x="11" y="44"/>
                          <a:pt x="12" y="45"/>
                          <a:pt x="12" y="46"/>
                        </a:cubicBezTo>
                        <a:cubicBezTo>
                          <a:pt x="12" y="47"/>
                          <a:pt x="11" y="48"/>
                          <a:pt x="10" y="48"/>
                        </a:cubicBezTo>
                        <a:cubicBezTo>
                          <a:pt x="0" y="48"/>
                          <a:pt x="0" y="48"/>
                          <a:pt x="0" y="48"/>
                        </a:cubicBezTo>
                        <a:cubicBezTo>
                          <a:pt x="0" y="60"/>
                          <a:pt x="0" y="60"/>
                          <a:pt x="0" y="60"/>
                        </a:cubicBezTo>
                        <a:cubicBezTo>
                          <a:pt x="10" y="60"/>
                          <a:pt x="10" y="60"/>
                          <a:pt x="10" y="60"/>
                        </a:cubicBezTo>
                        <a:cubicBezTo>
                          <a:pt x="11" y="60"/>
                          <a:pt x="12" y="61"/>
                          <a:pt x="12" y="62"/>
                        </a:cubicBezTo>
                        <a:cubicBezTo>
                          <a:pt x="12" y="63"/>
                          <a:pt x="11" y="64"/>
                          <a:pt x="10" y="64"/>
                        </a:cubicBezTo>
                        <a:cubicBezTo>
                          <a:pt x="0" y="64"/>
                          <a:pt x="0" y="64"/>
                          <a:pt x="0" y="64"/>
                        </a:cubicBezTo>
                        <a:cubicBezTo>
                          <a:pt x="0" y="76"/>
                          <a:pt x="0" y="76"/>
                          <a:pt x="0" y="76"/>
                        </a:cubicBezTo>
                        <a:cubicBezTo>
                          <a:pt x="10" y="76"/>
                          <a:pt x="10" y="76"/>
                          <a:pt x="10" y="76"/>
                        </a:cubicBezTo>
                        <a:cubicBezTo>
                          <a:pt x="11" y="76"/>
                          <a:pt x="12" y="77"/>
                          <a:pt x="12" y="78"/>
                        </a:cubicBezTo>
                        <a:cubicBezTo>
                          <a:pt x="12" y="79"/>
                          <a:pt x="11" y="80"/>
                          <a:pt x="10" y="80"/>
                        </a:cubicBezTo>
                        <a:cubicBezTo>
                          <a:pt x="0" y="80"/>
                          <a:pt x="0" y="80"/>
                          <a:pt x="0" y="80"/>
                        </a:cubicBezTo>
                        <a:cubicBezTo>
                          <a:pt x="0" y="94"/>
                          <a:pt x="0" y="94"/>
                          <a:pt x="0" y="94"/>
                        </a:cubicBezTo>
                        <a:cubicBezTo>
                          <a:pt x="0" y="95"/>
                          <a:pt x="1" y="96"/>
                          <a:pt x="2" y="96"/>
                        </a:cubicBezTo>
                        <a:cubicBezTo>
                          <a:pt x="26" y="96"/>
                          <a:pt x="26" y="96"/>
                          <a:pt x="26" y="96"/>
                        </a:cubicBezTo>
                        <a:cubicBezTo>
                          <a:pt x="27" y="96"/>
                          <a:pt x="28" y="95"/>
                          <a:pt x="28" y="94"/>
                        </a:cubicBezTo>
                        <a:cubicBezTo>
                          <a:pt x="28" y="2"/>
                          <a:pt x="28" y="2"/>
                          <a:pt x="28" y="2"/>
                        </a:cubicBezTo>
                        <a:cubicBezTo>
                          <a:pt x="28" y="1"/>
                          <a:pt x="27" y="0"/>
                          <a:pt x="2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 Light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059C84E1-4A59-4B03-A801-C01B58BF1C00}"/>
                  </a:ext>
                </a:extLst>
              </p:cNvPr>
              <p:cNvGrpSpPr/>
              <p:nvPr/>
            </p:nvGrpSpPr>
            <p:grpSpPr>
              <a:xfrm flipH="1">
                <a:off x="4741485" y="3184802"/>
                <a:ext cx="1453325" cy="1479393"/>
                <a:chOff x="7718425" y="2527300"/>
                <a:chExt cx="354013" cy="360363"/>
              </a:xfrm>
              <a:grpFill/>
            </p:grpSpPr>
            <p:sp>
              <p:nvSpPr>
                <p:cNvPr id="21" name="Rectangle 279">
                  <a:extLst>
                    <a:ext uri="{FF2B5EF4-FFF2-40B4-BE49-F238E27FC236}">
                      <a16:creationId xmlns:a16="http://schemas.microsoft.com/office/drawing/2014/main" id="{7D1CBCC3-6C3F-491C-A65B-D5A4F1E962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718425" y="2632075"/>
                  <a:ext cx="76200" cy="7461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Freeform 280">
                  <a:extLst>
                    <a:ext uri="{FF2B5EF4-FFF2-40B4-BE49-F238E27FC236}">
                      <a16:creationId xmlns:a16="http://schemas.microsoft.com/office/drawing/2014/main" id="{9D1D9827-FB35-4A9A-A8FB-4564F46AB2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18425" y="2571750"/>
                  <a:ext cx="76200" cy="44450"/>
                </a:xfrm>
                <a:custGeom>
                  <a:avLst/>
                  <a:gdLst>
                    <a:gd name="T0" fmla="*/ 20 w 20"/>
                    <a:gd name="T1" fmla="*/ 10 h 12"/>
                    <a:gd name="T2" fmla="*/ 10 w 20"/>
                    <a:gd name="T3" fmla="*/ 0 h 12"/>
                    <a:gd name="T4" fmla="*/ 0 w 20"/>
                    <a:gd name="T5" fmla="*/ 10 h 12"/>
                    <a:gd name="T6" fmla="*/ 0 w 20"/>
                    <a:gd name="T7" fmla="*/ 12 h 12"/>
                    <a:gd name="T8" fmla="*/ 20 w 20"/>
                    <a:gd name="T9" fmla="*/ 12 h 12"/>
                    <a:gd name="T10" fmla="*/ 20 w 20"/>
                    <a:gd name="T11" fmla="*/ 1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12">
                      <a:moveTo>
                        <a:pt x="20" y="10"/>
                      </a:moveTo>
                      <a:cubicBezTo>
                        <a:pt x="20" y="4"/>
                        <a:pt x="16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lnTo>
                        <a:pt x="20" y="1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Rectangle 281">
                  <a:extLst>
                    <a:ext uri="{FF2B5EF4-FFF2-40B4-BE49-F238E27FC236}">
                      <a16:creationId xmlns:a16="http://schemas.microsoft.com/office/drawing/2014/main" id="{068BAFD3-99A4-4239-BB6A-A5DCA7597A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718425" y="2782888"/>
                  <a:ext cx="76200" cy="22225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Freeform 282">
                  <a:extLst>
                    <a:ext uri="{FF2B5EF4-FFF2-40B4-BE49-F238E27FC236}">
                      <a16:creationId xmlns:a16="http://schemas.microsoft.com/office/drawing/2014/main" id="{A6A645B4-F3F6-4DA1-8845-2E87EA3E8A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23188" y="2819400"/>
                  <a:ext cx="66675" cy="68263"/>
                </a:xfrm>
                <a:custGeom>
                  <a:avLst/>
                  <a:gdLst>
                    <a:gd name="T0" fmla="*/ 0 w 18"/>
                    <a:gd name="T1" fmla="*/ 0 h 18"/>
                    <a:gd name="T2" fmla="*/ 7 w 18"/>
                    <a:gd name="T3" fmla="*/ 17 h 18"/>
                    <a:gd name="T4" fmla="*/ 9 w 18"/>
                    <a:gd name="T5" fmla="*/ 18 h 18"/>
                    <a:gd name="T6" fmla="*/ 11 w 18"/>
                    <a:gd name="T7" fmla="*/ 17 h 18"/>
                    <a:gd name="T8" fmla="*/ 18 w 18"/>
                    <a:gd name="T9" fmla="*/ 0 h 18"/>
                    <a:gd name="T10" fmla="*/ 0 w 18"/>
                    <a:gd name="T11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" h="18">
                      <a:moveTo>
                        <a:pt x="0" y="0"/>
                      </a:move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7" y="18"/>
                        <a:pt x="8" y="18"/>
                        <a:pt x="9" y="18"/>
                      </a:cubicBezTo>
                      <a:cubicBezTo>
                        <a:pt x="10" y="18"/>
                        <a:pt x="11" y="18"/>
                        <a:pt x="11" y="17"/>
                      </a:cubicBezTo>
                      <a:cubicBezTo>
                        <a:pt x="18" y="0"/>
                        <a:pt x="18" y="0"/>
                        <a:pt x="18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Freeform 283">
                  <a:extLst>
                    <a:ext uri="{FF2B5EF4-FFF2-40B4-BE49-F238E27FC236}">
                      <a16:creationId xmlns:a16="http://schemas.microsoft.com/office/drawing/2014/main" id="{0284D75C-A6FB-4EF6-A0B8-435C29EBDF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18425" y="2646363"/>
                  <a:ext cx="354013" cy="241300"/>
                </a:xfrm>
                <a:custGeom>
                  <a:avLst/>
                  <a:gdLst>
                    <a:gd name="T0" fmla="*/ 93 w 94"/>
                    <a:gd name="T1" fmla="*/ 61 h 64"/>
                    <a:gd name="T2" fmla="*/ 87 w 94"/>
                    <a:gd name="T3" fmla="*/ 51 h 64"/>
                    <a:gd name="T4" fmla="*/ 90 w 94"/>
                    <a:gd name="T5" fmla="*/ 49 h 64"/>
                    <a:gd name="T6" fmla="*/ 91 w 94"/>
                    <a:gd name="T7" fmla="*/ 48 h 64"/>
                    <a:gd name="T8" fmla="*/ 91 w 94"/>
                    <a:gd name="T9" fmla="*/ 47 h 64"/>
                    <a:gd name="T10" fmla="*/ 62 w 94"/>
                    <a:gd name="T11" fmla="*/ 0 h 64"/>
                    <a:gd name="T12" fmla="*/ 31 w 94"/>
                    <a:gd name="T13" fmla="*/ 0 h 64"/>
                    <a:gd name="T14" fmla="*/ 24 w 94"/>
                    <a:gd name="T15" fmla="*/ 20 h 64"/>
                    <a:gd name="T16" fmla="*/ 2 w 94"/>
                    <a:gd name="T17" fmla="*/ 20 h 64"/>
                    <a:gd name="T18" fmla="*/ 0 w 94"/>
                    <a:gd name="T19" fmla="*/ 22 h 64"/>
                    <a:gd name="T20" fmla="*/ 0 w 94"/>
                    <a:gd name="T21" fmla="*/ 30 h 64"/>
                    <a:gd name="T22" fmla="*/ 2 w 94"/>
                    <a:gd name="T23" fmla="*/ 32 h 64"/>
                    <a:gd name="T24" fmla="*/ 34 w 94"/>
                    <a:gd name="T25" fmla="*/ 32 h 64"/>
                    <a:gd name="T26" fmla="*/ 36 w 94"/>
                    <a:gd name="T27" fmla="*/ 31 h 64"/>
                    <a:gd name="T28" fmla="*/ 47 w 94"/>
                    <a:gd name="T29" fmla="*/ 3 h 64"/>
                    <a:gd name="T30" fmla="*/ 78 w 94"/>
                    <a:gd name="T31" fmla="*/ 54 h 64"/>
                    <a:gd name="T32" fmla="*/ 80 w 94"/>
                    <a:gd name="T33" fmla="*/ 55 h 64"/>
                    <a:gd name="T34" fmla="*/ 81 w 94"/>
                    <a:gd name="T35" fmla="*/ 55 h 64"/>
                    <a:gd name="T36" fmla="*/ 84 w 94"/>
                    <a:gd name="T37" fmla="*/ 53 h 64"/>
                    <a:gd name="T38" fmla="*/ 90 w 94"/>
                    <a:gd name="T39" fmla="*/ 63 h 64"/>
                    <a:gd name="T40" fmla="*/ 92 w 94"/>
                    <a:gd name="T41" fmla="*/ 64 h 64"/>
                    <a:gd name="T42" fmla="*/ 93 w 94"/>
                    <a:gd name="T43" fmla="*/ 64 h 64"/>
                    <a:gd name="T44" fmla="*/ 93 w 94"/>
                    <a:gd name="T45" fmla="*/ 61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94" h="64">
                      <a:moveTo>
                        <a:pt x="93" y="61"/>
                      </a:moveTo>
                      <a:cubicBezTo>
                        <a:pt x="87" y="51"/>
                        <a:pt x="87" y="51"/>
                        <a:pt x="87" y="51"/>
                      </a:cubicBezTo>
                      <a:cubicBezTo>
                        <a:pt x="90" y="49"/>
                        <a:pt x="90" y="49"/>
                        <a:pt x="90" y="49"/>
                      </a:cubicBezTo>
                      <a:cubicBezTo>
                        <a:pt x="91" y="49"/>
                        <a:pt x="91" y="49"/>
                        <a:pt x="91" y="48"/>
                      </a:cubicBezTo>
                      <a:cubicBezTo>
                        <a:pt x="91" y="48"/>
                        <a:pt x="91" y="47"/>
                        <a:pt x="91" y="47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24" y="20"/>
                        <a:pt x="24" y="20"/>
                        <a:pt x="24" y="20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1" y="20"/>
                        <a:pt x="0" y="21"/>
                        <a:pt x="0" y="22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2" y="32"/>
                      </a:cubicBezTo>
                      <a:cubicBezTo>
                        <a:pt x="34" y="32"/>
                        <a:pt x="34" y="32"/>
                        <a:pt x="34" y="32"/>
                      </a:cubicBezTo>
                      <a:cubicBezTo>
                        <a:pt x="35" y="32"/>
                        <a:pt x="36" y="31"/>
                        <a:pt x="36" y="31"/>
                      </a:cubicBezTo>
                      <a:cubicBezTo>
                        <a:pt x="47" y="3"/>
                        <a:pt x="47" y="3"/>
                        <a:pt x="47" y="3"/>
                      </a:cubicBezTo>
                      <a:cubicBezTo>
                        <a:pt x="78" y="54"/>
                        <a:pt x="78" y="54"/>
                        <a:pt x="78" y="54"/>
                      </a:cubicBezTo>
                      <a:cubicBezTo>
                        <a:pt x="79" y="55"/>
                        <a:pt x="79" y="55"/>
                        <a:pt x="80" y="55"/>
                      </a:cubicBezTo>
                      <a:cubicBezTo>
                        <a:pt x="80" y="55"/>
                        <a:pt x="81" y="55"/>
                        <a:pt x="81" y="55"/>
                      </a:cubicBezTo>
                      <a:cubicBezTo>
                        <a:pt x="84" y="53"/>
                        <a:pt x="84" y="53"/>
                        <a:pt x="84" y="53"/>
                      </a:cubicBezTo>
                      <a:cubicBezTo>
                        <a:pt x="90" y="63"/>
                        <a:pt x="90" y="63"/>
                        <a:pt x="90" y="63"/>
                      </a:cubicBezTo>
                      <a:cubicBezTo>
                        <a:pt x="90" y="64"/>
                        <a:pt x="91" y="64"/>
                        <a:pt x="92" y="64"/>
                      </a:cubicBezTo>
                      <a:cubicBezTo>
                        <a:pt x="92" y="64"/>
                        <a:pt x="92" y="64"/>
                        <a:pt x="93" y="64"/>
                      </a:cubicBezTo>
                      <a:cubicBezTo>
                        <a:pt x="94" y="63"/>
                        <a:pt x="94" y="62"/>
                        <a:pt x="93" y="6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Freeform 284">
                  <a:extLst>
                    <a:ext uri="{FF2B5EF4-FFF2-40B4-BE49-F238E27FC236}">
                      <a16:creationId xmlns:a16="http://schemas.microsoft.com/office/drawing/2014/main" id="{7670D5D9-7AFD-4334-ABC4-F3C777E335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39075" y="2527300"/>
                  <a:ext cx="104775" cy="104775"/>
                </a:xfrm>
                <a:custGeom>
                  <a:avLst/>
                  <a:gdLst>
                    <a:gd name="T0" fmla="*/ 28 w 28"/>
                    <a:gd name="T1" fmla="*/ 14 h 28"/>
                    <a:gd name="T2" fmla="*/ 14 w 28"/>
                    <a:gd name="T3" fmla="*/ 0 h 28"/>
                    <a:gd name="T4" fmla="*/ 0 w 28"/>
                    <a:gd name="T5" fmla="*/ 14 h 28"/>
                    <a:gd name="T6" fmla="*/ 0 w 28"/>
                    <a:gd name="T7" fmla="*/ 28 h 28"/>
                    <a:gd name="T8" fmla="*/ 28 w 28"/>
                    <a:gd name="T9" fmla="*/ 28 h 28"/>
                    <a:gd name="T10" fmla="*/ 28 w 28"/>
                    <a:gd name="T11" fmla="*/ 14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" h="28">
                      <a:moveTo>
                        <a:pt x="28" y="14"/>
                      </a:moveTo>
                      <a:cubicBezTo>
                        <a:pt x="28" y="6"/>
                        <a:pt x="22" y="0"/>
                        <a:pt x="14" y="0"/>
                      </a:cubicBezTo>
                      <a:cubicBezTo>
                        <a:pt x="6" y="0"/>
                        <a:pt x="0" y="6"/>
                        <a:pt x="0" y="1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lnTo>
                        <a:pt x="28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70" name="Arc 69">
              <a:extLst>
                <a:ext uri="{FF2B5EF4-FFF2-40B4-BE49-F238E27FC236}">
                  <a16:creationId xmlns:a16="http://schemas.microsoft.com/office/drawing/2014/main" id="{ED0D7B6D-AE71-4B9A-A5FC-A62D3D3CD574}"/>
                </a:ext>
              </a:extLst>
            </p:cNvPr>
            <p:cNvSpPr/>
            <p:nvPr/>
          </p:nvSpPr>
          <p:spPr>
            <a:xfrm>
              <a:off x="2570581" y="614199"/>
              <a:ext cx="1236350" cy="1236350"/>
            </a:xfrm>
            <a:prstGeom prst="arc">
              <a:avLst>
                <a:gd name="adj1" fmla="val 18140172"/>
                <a:gd name="adj2" fmla="val 3354212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71" name="Arc 70">
              <a:extLst>
                <a:ext uri="{FF2B5EF4-FFF2-40B4-BE49-F238E27FC236}">
                  <a16:creationId xmlns:a16="http://schemas.microsoft.com/office/drawing/2014/main" id="{007F78B4-4E58-4D44-BEAC-AA3AD4702069}"/>
                </a:ext>
              </a:extLst>
            </p:cNvPr>
            <p:cNvSpPr/>
            <p:nvPr/>
          </p:nvSpPr>
          <p:spPr>
            <a:xfrm flipH="1">
              <a:off x="1744682" y="614199"/>
              <a:ext cx="1236350" cy="1236350"/>
            </a:xfrm>
            <a:prstGeom prst="arc">
              <a:avLst>
                <a:gd name="adj1" fmla="val 18140172"/>
                <a:gd name="adj2" fmla="val 3354212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sp>
        <p:nvSpPr>
          <p:cNvPr id="73" name="Oval 72">
            <a:extLst>
              <a:ext uri="{FF2B5EF4-FFF2-40B4-BE49-F238E27FC236}">
                <a16:creationId xmlns:a16="http://schemas.microsoft.com/office/drawing/2014/main" id="{40DA5B85-F8CC-4487-8A4D-F330A1C3F093}"/>
              </a:ext>
            </a:extLst>
          </p:cNvPr>
          <p:cNvSpPr/>
          <p:nvPr/>
        </p:nvSpPr>
        <p:spPr>
          <a:xfrm>
            <a:off x="1721124" y="1129770"/>
            <a:ext cx="110102" cy="1079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5CDB78DB-5ADF-4FF3-A5A6-F22F52A96F51}"/>
              </a:ext>
            </a:extLst>
          </p:cNvPr>
          <p:cNvSpPr/>
          <p:nvPr/>
        </p:nvSpPr>
        <p:spPr>
          <a:xfrm>
            <a:off x="3774360" y="1129770"/>
            <a:ext cx="110102" cy="1079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C77140-0849-4EB5-BE3C-E71B3DB5D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5594" y="594117"/>
            <a:ext cx="1659471" cy="1032756"/>
          </a:xfrm>
          <a:prstGeom prst="rect">
            <a:avLst/>
          </a:prstGeom>
        </p:spPr>
      </p:pic>
      <p:sp>
        <p:nvSpPr>
          <p:cNvPr id="66" name="Rectangle: Top Corners Rounded 65">
            <a:extLst>
              <a:ext uri="{FF2B5EF4-FFF2-40B4-BE49-F238E27FC236}">
                <a16:creationId xmlns:a16="http://schemas.microsoft.com/office/drawing/2014/main" id="{B9A57FAE-CC0A-465C-8250-20B44263E63C}"/>
              </a:ext>
            </a:extLst>
          </p:cNvPr>
          <p:cNvSpPr/>
          <p:nvPr/>
        </p:nvSpPr>
        <p:spPr>
          <a:xfrm rot="16200000">
            <a:off x="6483885" y="1391635"/>
            <a:ext cx="921382" cy="1741933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26000">
                <a:srgbClr val="8FCFBD"/>
              </a:gs>
              <a:gs pos="100000">
                <a:srgbClr val="4AAC90">
                  <a:alpha val="0"/>
                </a:srgbClr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: Top Corners Rounded 66">
            <a:extLst>
              <a:ext uri="{FF2B5EF4-FFF2-40B4-BE49-F238E27FC236}">
                <a16:creationId xmlns:a16="http://schemas.microsoft.com/office/drawing/2014/main" id="{1BDF9414-16D7-491A-80A4-912DD13D3F3F}"/>
              </a:ext>
            </a:extLst>
          </p:cNvPr>
          <p:cNvSpPr/>
          <p:nvPr/>
        </p:nvSpPr>
        <p:spPr>
          <a:xfrm rot="16200000" flipV="1">
            <a:off x="8900077" y="1335852"/>
            <a:ext cx="921382" cy="1853497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26000">
                <a:srgbClr val="8FCFBD"/>
              </a:gs>
              <a:gs pos="100000">
                <a:srgbClr val="4AAC90">
                  <a:alpha val="0"/>
                </a:srgbClr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: Top Corners Rounded 67">
            <a:extLst>
              <a:ext uri="{FF2B5EF4-FFF2-40B4-BE49-F238E27FC236}">
                <a16:creationId xmlns:a16="http://schemas.microsoft.com/office/drawing/2014/main" id="{02BF3BB8-85E0-44EF-8730-7750D5A4B52D}"/>
              </a:ext>
            </a:extLst>
          </p:cNvPr>
          <p:cNvSpPr/>
          <p:nvPr/>
        </p:nvSpPr>
        <p:spPr>
          <a:xfrm rot="16200000">
            <a:off x="5774338" y="3724715"/>
            <a:ext cx="921382" cy="1653318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26000">
                <a:srgbClr val="8FCFBD"/>
              </a:gs>
              <a:gs pos="100000">
                <a:srgbClr val="4AAC90">
                  <a:alpha val="0"/>
                </a:srgbClr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: Top Corners Rounded 68">
            <a:extLst>
              <a:ext uri="{FF2B5EF4-FFF2-40B4-BE49-F238E27FC236}">
                <a16:creationId xmlns:a16="http://schemas.microsoft.com/office/drawing/2014/main" id="{6FCD408D-4142-405F-A2E1-86AED6A815DF}"/>
              </a:ext>
            </a:extLst>
          </p:cNvPr>
          <p:cNvSpPr/>
          <p:nvPr/>
        </p:nvSpPr>
        <p:spPr>
          <a:xfrm rot="16200000">
            <a:off x="6151509" y="2602339"/>
            <a:ext cx="921382" cy="1653321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26000">
                <a:srgbClr val="8FCFBD"/>
              </a:gs>
              <a:gs pos="100000">
                <a:srgbClr val="4AAC90">
                  <a:alpha val="0"/>
                </a:srgbClr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: Top Corners Rounded 75">
            <a:extLst>
              <a:ext uri="{FF2B5EF4-FFF2-40B4-BE49-F238E27FC236}">
                <a16:creationId xmlns:a16="http://schemas.microsoft.com/office/drawing/2014/main" id="{485ADA28-0736-4E8C-A8EC-086B8B9E345A}"/>
              </a:ext>
            </a:extLst>
          </p:cNvPr>
          <p:cNvSpPr/>
          <p:nvPr/>
        </p:nvSpPr>
        <p:spPr>
          <a:xfrm rot="16200000" flipV="1">
            <a:off x="9450687" y="2502250"/>
            <a:ext cx="921382" cy="1853498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26000">
                <a:srgbClr val="8FCFBD"/>
              </a:gs>
              <a:gs pos="100000">
                <a:srgbClr val="4AAC90">
                  <a:alpha val="0"/>
                </a:srgbClr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: Top Corners Rounded 76">
            <a:extLst>
              <a:ext uri="{FF2B5EF4-FFF2-40B4-BE49-F238E27FC236}">
                <a16:creationId xmlns:a16="http://schemas.microsoft.com/office/drawing/2014/main" id="{C15F838A-B2E7-4171-9165-6E38A8EE7DA8}"/>
              </a:ext>
            </a:extLst>
          </p:cNvPr>
          <p:cNvSpPr/>
          <p:nvPr/>
        </p:nvSpPr>
        <p:spPr>
          <a:xfrm rot="16200000" flipV="1">
            <a:off x="9872402" y="3683075"/>
            <a:ext cx="921382" cy="1736596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26000">
                <a:srgbClr val="8FCFBD"/>
              </a:gs>
              <a:gs pos="100000">
                <a:srgbClr val="4AAC90">
                  <a:alpha val="0"/>
                </a:srgbClr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F2363F-C434-4B50-97FA-58869E2C51DD}"/>
              </a:ext>
            </a:extLst>
          </p:cNvPr>
          <p:cNvSpPr txBox="1"/>
          <p:nvPr/>
        </p:nvSpPr>
        <p:spPr>
          <a:xfrm>
            <a:off x="6102184" y="1938590"/>
            <a:ext cx="1324963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 pitchFamily="34" charset="0"/>
              </a:rPr>
              <a:t>Sekretariat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 pitchFamily="34" charset="0"/>
              </a:rPr>
              <a:t> </a:t>
            </a:r>
          </a:p>
          <a:p>
            <a:pPr algn="l"/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 pitchFamily="34" charset="0"/>
              </a:rPr>
              <a:t>Daerah</a:t>
            </a:r>
            <a:endParaRPr lang="en-ID" sz="2000" b="1" dirty="0">
              <a:solidFill>
                <a:schemeClr val="tx1">
                  <a:lumMod val="95000"/>
                  <a:lumOff val="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CAD0AD5-03E8-4A1E-9D82-59F8AA43D14E}"/>
              </a:ext>
            </a:extLst>
          </p:cNvPr>
          <p:cNvSpPr txBox="1"/>
          <p:nvPr/>
        </p:nvSpPr>
        <p:spPr>
          <a:xfrm>
            <a:off x="8887649" y="1903811"/>
            <a:ext cx="1276469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 pitchFamily="34" charset="0"/>
              </a:rPr>
              <a:t>Sekretariat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 pitchFamily="34" charset="0"/>
              </a:rPr>
              <a:t>DPRD</a:t>
            </a:r>
            <a:endParaRPr lang="en-ID" sz="2000" b="1" dirty="0">
              <a:solidFill>
                <a:schemeClr val="tx1">
                  <a:lumMod val="95000"/>
                  <a:lumOff val="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EF20B66-3FE8-4C90-A325-1F5C5E6CF63A}"/>
              </a:ext>
            </a:extLst>
          </p:cNvPr>
          <p:cNvSpPr txBox="1"/>
          <p:nvPr/>
        </p:nvSpPr>
        <p:spPr>
          <a:xfrm>
            <a:off x="5802282" y="3234773"/>
            <a:ext cx="1359420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 pitchFamily="34" charset="0"/>
              </a:rPr>
              <a:t>Inspektorat</a:t>
            </a:r>
            <a:endParaRPr lang="en-ID" sz="2000" b="1" dirty="0">
              <a:solidFill>
                <a:schemeClr val="tx1">
                  <a:lumMod val="95000"/>
                  <a:lumOff val="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C88F0EE-8344-41DB-B17C-181E11421E76}"/>
              </a:ext>
            </a:extLst>
          </p:cNvPr>
          <p:cNvSpPr txBox="1"/>
          <p:nvPr/>
        </p:nvSpPr>
        <p:spPr>
          <a:xfrm>
            <a:off x="9693401" y="3222664"/>
            <a:ext cx="1144726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 pitchFamily="34" charset="0"/>
              </a:rPr>
              <a:t>Dinas</a:t>
            </a:r>
            <a:endParaRPr lang="en-ID" sz="2000" b="1" dirty="0">
              <a:solidFill>
                <a:schemeClr val="tx1">
                  <a:lumMod val="95000"/>
                  <a:lumOff val="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F896E94-A004-4AFC-990D-FBE3414B2C0A}"/>
              </a:ext>
            </a:extLst>
          </p:cNvPr>
          <p:cNvSpPr txBox="1"/>
          <p:nvPr/>
        </p:nvSpPr>
        <p:spPr>
          <a:xfrm>
            <a:off x="5634592" y="4395533"/>
            <a:ext cx="1144726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 pitchFamily="34" charset="0"/>
              </a:rPr>
              <a:t>Badan</a:t>
            </a:r>
            <a:endParaRPr lang="en-ID" sz="2000" b="1" dirty="0">
              <a:solidFill>
                <a:schemeClr val="tx1">
                  <a:lumMod val="95000"/>
                  <a:lumOff val="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883889B-EF73-4F7F-88E0-DB1307DC7818}"/>
              </a:ext>
            </a:extLst>
          </p:cNvPr>
          <p:cNvSpPr txBox="1"/>
          <p:nvPr/>
        </p:nvSpPr>
        <p:spPr>
          <a:xfrm>
            <a:off x="9694644" y="4358895"/>
            <a:ext cx="1471508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 pitchFamily="34" charset="0"/>
              </a:rPr>
              <a:t>Kecamatan</a:t>
            </a:r>
            <a:endParaRPr lang="en-ID" sz="2000" b="1" dirty="0">
              <a:solidFill>
                <a:schemeClr val="tx1">
                  <a:lumMod val="95000"/>
                  <a:lumOff val="5000"/>
                </a:schemeClr>
              </a:solidFill>
              <a:cs typeface="Calibri" panose="020F0502020204030204" pitchFamily="34" charset="0"/>
            </a:endParaRP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6D960A4D-9E24-4E06-85B9-E6E51C34D542}"/>
              </a:ext>
            </a:extLst>
          </p:cNvPr>
          <p:cNvCxnSpPr>
            <a:cxnSpLocks/>
            <a:endCxn id="66" idx="1"/>
          </p:cNvCxnSpPr>
          <p:nvPr/>
        </p:nvCxnSpPr>
        <p:spPr>
          <a:xfrm rot="5400000">
            <a:off x="7748868" y="1863509"/>
            <a:ext cx="465768" cy="332417"/>
          </a:xfrm>
          <a:prstGeom prst="bentConnector2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15AF72D6-0F99-4D8E-8D98-D71AD93837D3}"/>
              </a:ext>
            </a:extLst>
          </p:cNvPr>
          <p:cNvCxnSpPr>
            <a:cxnSpLocks/>
            <a:endCxn id="67" idx="1"/>
          </p:cNvCxnSpPr>
          <p:nvPr/>
        </p:nvCxnSpPr>
        <p:spPr>
          <a:xfrm rot="16200000" flipH="1">
            <a:off x="8058105" y="1886686"/>
            <a:ext cx="465768" cy="286062"/>
          </a:xfrm>
          <a:prstGeom prst="bentConnector2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BBF4D952-B359-4822-B63F-84DC1159D817}"/>
              </a:ext>
            </a:extLst>
          </p:cNvPr>
          <p:cNvCxnSpPr>
            <a:cxnSpLocks/>
            <a:endCxn id="69" idx="1"/>
          </p:cNvCxnSpPr>
          <p:nvPr/>
        </p:nvCxnSpPr>
        <p:spPr>
          <a:xfrm rot="5400000">
            <a:off x="6979867" y="2260906"/>
            <a:ext cx="1627087" cy="709098"/>
          </a:xfrm>
          <a:prstGeom prst="bentConnector2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80FDC5C7-41C7-4825-B617-41BEA911B282}"/>
              </a:ext>
            </a:extLst>
          </p:cNvPr>
          <p:cNvCxnSpPr>
            <a:endCxn id="76" idx="1"/>
          </p:cNvCxnSpPr>
          <p:nvPr/>
        </p:nvCxnSpPr>
        <p:spPr>
          <a:xfrm rot="16200000" flipH="1">
            <a:off x="7752749" y="2197119"/>
            <a:ext cx="1627088" cy="836671"/>
          </a:xfrm>
          <a:prstGeom prst="bentConnector2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AFC3CBEA-62EA-4E3C-95C1-48162A878CF5}"/>
              </a:ext>
            </a:extLst>
          </p:cNvPr>
          <p:cNvCxnSpPr>
            <a:cxnSpLocks/>
            <a:endCxn id="68" idx="1"/>
          </p:cNvCxnSpPr>
          <p:nvPr/>
        </p:nvCxnSpPr>
        <p:spPr>
          <a:xfrm rot="5400000">
            <a:off x="6265081" y="2668495"/>
            <a:ext cx="2679486" cy="1086272"/>
          </a:xfrm>
          <a:prstGeom prst="bentConnector2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2DD8C2AF-D315-4AB1-B06E-600F5882C390}"/>
              </a:ext>
            </a:extLst>
          </p:cNvPr>
          <p:cNvCxnSpPr>
            <a:cxnSpLocks/>
            <a:endCxn id="77" idx="1"/>
          </p:cNvCxnSpPr>
          <p:nvPr/>
        </p:nvCxnSpPr>
        <p:spPr>
          <a:xfrm rot="16200000" flipH="1">
            <a:off x="7482597" y="2569174"/>
            <a:ext cx="2647561" cy="1316836"/>
          </a:xfrm>
          <a:prstGeom prst="bentConnector2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1BEE268F-2A7C-42F8-8FF9-A85BAB720A05}"/>
              </a:ext>
            </a:extLst>
          </p:cNvPr>
          <p:cNvSpPr txBox="1"/>
          <p:nvPr/>
        </p:nvSpPr>
        <p:spPr>
          <a:xfrm>
            <a:off x="6187413" y="5224929"/>
            <a:ext cx="3939885" cy="369332"/>
          </a:xfrm>
          <a:prstGeom prst="rect">
            <a:avLst/>
          </a:prstGeom>
          <a:solidFill>
            <a:schemeClr val="tx1">
              <a:alpha val="58824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cs typeface="Calibri" panose="020F0502020204030204" pitchFamily="34" charset="0"/>
              </a:rPr>
              <a:t>Perangkat</a:t>
            </a:r>
            <a:r>
              <a:rPr lang="en-US" sz="2400" b="1" dirty="0">
                <a:solidFill>
                  <a:schemeClr val="bg1"/>
                </a:solidFill>
                <a:cs typeface="Calibri" panose="020F0502020204030204" pitchFamily="34" charset="0"/>
              </a:rPr>
              <a:t> Daerah </a:t>
            </a:r>
            <a:r>
              <a:rPr lang="en-US" sz="2400" b="1" dirty="0" err="1">
                <a:solidFill>
                  <a:schemeClr val="bg1"/>
                </a:solidFill>
                <a:cs typeface="Calibri" panose="020F0502020204030204" pitchFamily="34" charset="0"/>
              </a:rPr>
              <a:t>Kab</a:t>
            </a:r>
            <a:r>
              <a:rPr lang="en-US" sz="2400" b="1" dirty="0">
                <a:solidFill>
                  <a:schemeClr val="bg1"/>
                </a:solidFill>
                <a:cs typeface="Calibri" panose="020F0502020204030204" pitchFamily="34" charset="0"/>
              </a:rPr>
              <a:t>/Kota</a:t>
            </a:r>
            <a:endParaRPr lang="en-ID" sz="24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847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Isosceles Triangle 252">
            <a:extLst>
              <a:ext uri="{FF2B5EF4-FFF2-40B4-BE49-F238E27FC236}">
                <a16:creationId xmlns:a16="http://schemas.microsoft.com/office/drawing/2014/main" id="{DE986739-3560-4BB2-B604-67D545552B2A}"/>
              </a:ext>
            </a:extLst>
          </p:cNvPr>
          <p:cNvSpPr/>
          <p:nvPr/>
        </p:nvSpPr>
        <p:spPr>
          <a:xfrm flipV="1">
            <a:off x="10257008" y="-4"/>
            <a:ext cx="1934991" cy="1524003"/>
          </a:xfrm>
          <a:prstGeom prst="triangle">
            <a:avLst>
              <a:gd name="adj" fmla="val 100000"/>
            </a:avLst>
          </a:prstGeom>
          <a:solidFill>
            <a:srgbClr val="69E2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CD12ACB5-8E4A-4BAC-BC33-846D25FF95D4}"/>
              </a:ext>
            </a:extLst>
          </p:cNvPr>
          <p:cNvGrpSpPr/>
          <p:nvPr/>
        </p:nvGrpSpPr>
        <p:grpSpPr>
          <a:xfrm>
            <a:off x="-44639" y="20479"/>
            <a:ext cx="5288519" cy="6734281"/>
            <a:chOff x="250326" y="20479"/>
            <a:chExt cx="5288519" cy="6734281"/>
          </a:xfrm>
        </p:grpSpPr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0BC82F74-805D-4707-B982-23EC2ADD08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6984" y="3937844"/>
              <a:ext cx="710238" cy="99173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Oval 6">
              <a:extLst>
                <a:ext uri="{FF2B5EF4-FFF2-40B4-BE49-F238E27FC236}">
                  <a16:creationId xmlns:a16="http://schemas.microsoft.com/office/drawing/2014/main" id="{348DD65B-0804-4403-90B1-8C96D4557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1326" y="3937844"/>
              <a:ext cx="7120" cy="99173"/>
            </a:xfrm>
            <a:prstGeom prst="ellipse">
              <a:avLst/>
            </a:pr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val 7">
              <a:extLst>
                <a:ext uri="{FF2B5EF4-FFF2-40B4-BE49-F238E27FC236}">
                  <a16:creationId xmlns:a16="http://schemas.microsoft.com/office/drawing/2014/main" id="{2AD751B3-9701-44C3-8244-F116DCD80A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3526" y="3937844"/>
              <a:ext cx="8900" cy="95360"/>
            </a:xfrm>
            <a:prstGeom prst="ellipse">
              <a:avLst/>
            </a:pr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val 8">
              <a:extLst>
                <a:ext uri="{FF2B5EF4-FFF2-40B4-BE49-F238E27FC236}">
                  <a16:creationId xmlns:a16="http://schemas.microsoft.com/office/drawing/2014/main" id="{A075288A-BD74-43E1-B653-AC00C8B279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8481" y="3937844"/>
              <a:ext cx="8900" cy="99173"/>
            </a:xfrm>
            <a:prstGeom prst="ellipse">
              <a:avLst/>
            </a:pr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Oval 9">
              <a:extLst>
                <a:ext uri="{FF2B5EF4-FFF2-40B4-BE49-F238E27FC236}">
                  <a16:creationId xmlns:a16="http://schemas.microsoft.com/office/drawing/2014/main" id="{B6410517-EB83-429B-9876-6C30D8D71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0681" y="3937844"/>
              <a:ext cx="8900" cy="95360"/>
            </a:xfrm>
            <a:prstGeom prst="ellipse">
              <a:avLst/>
            </a:pr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Oval 10">
              <a:extLst>
                <a:ext uri="{FF2B5EF4-FFF2-40B4-BE49-F238E27FC236}">
                  <a16:creationId xmlns:a16="http://schemas.microsoft.com/office/drawing/2014/main" id="{5CD42006-7D6F-4E67-8941-6A016887E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8549" y="3983616"/>
              <a:ext cx="364909" cy="13351"/>
            </a:xfrm>
            <a:prstGeom prst="ellipse">
              <a:avLst/>
            </a:pr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11">
              <a:extLst>
                <a:ext uri="{FF2B5EF4-FFF2-40B4-BE49-F238E27FC236}">
                  <a16:creationId xmlns:a16="http://schemas.microsoft.com/office/drawing/2014/main" id="{FD659497-AEAA-43E1-B385-572D7361D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3423" y="4395570"/>
              <a:ext cx="710238" cy="204069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04D3B59E-FCB4-4945-A615-C1B3FF72B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423" y="4408919"/>
              <a:ext cx="717359" cy="181184"/>
            </a:xfrm>
            <a:custGeom>
              <a:avLst/>
              <a:gdLst>
                <a:gd name="T0" fmla="*/ 170 w 170"/>
                <a:gd name="T1" fmla="*/ 29 h 40"/>
                <a:gd name="T2" fmla="*/ 169 w 170"/>
                <a:gd name="T3" fmla="*/ 30 h 40"/>
                <a:gd name="T4" fmla="*/ 167 w 170"/>
                <a:gd name="T5" fmla="*/ 31 h 40"/>
                <a:gd name="T6" fmla="*/ 155 w 170"/>
                <a:gd name="T7" fmla="*/ 34 h 40"/>
                <a:gd name="T8" fmla="*/ 137 w 170"/>
                <a:gd name="T9" fmla="*/ 31 h 40"/>
                <a:gd name="T10" fmla="*/ 128 w 170"/>
                <a:gd name="T11" fmla="*/ 23 h 40"/>
                <a:gd name="T12" fmla="*/ 125 w 170"/>
                <a:gd name="T13" fmla="*/ 11 h 40"/>
                <a:gd name="T14" fmla="*/ 128 w 170"/>
                <a:gd name="T15" fmla="*/ 4 h 40"/>
                <a:gd name="T16" fmla="*/ 135 w 170"/>
                <a:gd name="T17" fmla="*/ 1 h 40"/>
                <a:gd name="T18" fmla="*/ 142 w 170"/>
                <a:gd name="T19" fmla="*/ 4 h 40"/>
                <a:gd name="T20" fmla="*/ 145 w 170"/>
                <a:gd name="T21" fmla="*/ 12 h 40"/>
                <a:gd name="T22" fmla="*/ 140 w 170"/>
                <a:gd name="T23" fmla="*/ 28 h 40"/>
                <a:gd name="T24" fmla="*/ 124 w 170"/>
                <a:gd name="T25" fmla="*/ 36 h 40"/>
                <a:gd name="T26" fmla="*/ 105 w 170"/>
                <a:gd name="T27" fmla="*/ 34 h 40"/>
                <a:gd name="T28" fmla="*/ 88 w 170"/>
                <a:gd name="T29" fmla="*/ 23 h 40"/>
                <a:gd name="T30" fmla="*/ 85 w 170"/>
                <a:gd name="T31" fmla="*/ 13 h 40"/>
                <a:gd name="T32" fmla="*/ 88 w 170"/>
                <a:gd name="T33" fmla="*/ 3 h 40"/>
                <a:gd name="T34" fmla="*/ 93 w 170"/>
                <a:gd name="T35" fmla="*/ 0 h 40"/>
                <a:gd name="T36" fmla="*/ 99 w 170"/>
                <a:gd name="T37" fmla="*/ 2 h 40"/>
                <a:gd name="T38" fmla="*/ 105 w 170"/>
                <a:gd name="T39" fmla="*/ 11 h 40"/>
                <a:gd name="T40" fmla="*/ 98 w 170"/>
                <a:gd name="T41" fmla="*/ 31 h 40"/>
                <a:gd name="T42" fmla="*/ 79 w 170"/>
                <a:gd name="T43" fmla="*/ 39 h 40"/>
                <a:gd name="T44" fmla="*/ 60 w 170"/>
                <a:gd name="T45" fmla="*/ 37 h 40"/>
                <a:gd name="T46" fmla="*/ 45 w 170"/>
                <a:gd name="T47" fmla="*/ 25 h 40"/>
                <a:gd name="T48" fmla="*/ 43 w 170"/>
                <a:gd name="T49" fmla="*/ 7 h 40"/>
                <a:gd name="T50" fmla="*/ 50 w 170"/>
                <a:gd name="T51" fmla="*/ 1 h 40"/>
                <a:gd name="T52" fmla="*/ 58 w 170"/>
                <a:gd name="T53" fmla="*/ 3 h 40"/>
                <a:gd name="T54" fmla="*/ 62 w 170"/>
                <a:gd name="T55" fmla="*/ 19 h 40"/>
                <a:gd name="T56" fmla="*/ 54 w 170"/>
                <a:gd name="T57" fmla="*/ 31 h 40"/>
                <a:gd name="T58" fmla="*/ 31 w 170"/>
                <a:gd name="T59" fmla="*/ 39 h 40"/>
                <a:gd name="T60" fmla="*/ 13 w 170"/>
                <a:gd name="T61" fmla="*/ 35 h 40"/>
                <a:gd name="T62" fmla="*/ 3 w 170"/>
                <a:gd name="T63" fmla="*/ 28 h 40"/>
                <a:gd name="T64" fmla="*/ 1 w 170"/>
                <a:gd name="T65" fmla="*/ 26 h 40"/>
                <a:gd name="T66" fmla="*/ 0 w 170"/>
                <a:gd name="T67" fmla="*/ 25 h 40"/>
                <a:gd name="T68" fmla="*/ 13 w 170"/>
                <a:gd name="T69" fmla="*/ 35 h 40"/>
                <a:gd name="T70" fmla="*/ 31 w 170"/>
                <a:gd name="T71" fmla="*/ 38 h 40"/>
                <a:gd name="T72" fmla="*/ 53 w 170"/>
                <a:gd name="T73" fmla="*/ 29 h 40"/>
                <a:gd name="T74" fmla="*/ 61 w 170"/>
                <a:gd name="T75" fmla="*/ 18 h 40"/>
                <a:gd name="T76" fmla="*/ 57 w 170"/>
                <a:gd name="T77" fmla="*/ 5 h 40"/>
                <a:gd name="T78" fmla="*/ 50 w 170"/>
                <a:gd name="T79" fmla="*/ 3 h 40"/>
                <a:gd name="T80" fmla="*/ 45 w 170"/>
                <a:gd name="T81" fmla="*/ 8 h 40"/>
                <a:gd name="T82" fmla="*/ 47 w 170"/>
                <a:gd name="T83" fmla="*/ 24 h 40"/>
                <a:gd name="T84" fmla="*/ 61 w 170"/>
                <a:gd name="T85" fmla="*/ 35 h 40"/>
                <a:gd name="T86" fmla="*/ 79 w 170"/>
                <a:gd name="T87" fmla="*/ 37 h 40"/>
                <a:gd name="T88" fmla="*/ 97 w 170"/>
                <a:gd name="T89" fmla="*/ 29 h 40"/>
                <a:gd name="T90" fmla="*/ 103 w 170"/>
                <a:gd name="T91" fmla="*/ 12 h 40"/>
                <a:gd name="T92" fmla="*/ 98 w 170"/>
                <a:gd name="T93" fmla="*/ 4 h 40"/>
                <a:gd name="T94" fmla="*/ 90 w 170"/>
                <a:gd name="T95" fmla="*/ 4 h 40"/>
                <a:gd name="T96" fmla="*/ 87 w 170"/>
                <a:gd name="T97" fmla="*/ 13 h 40"/>
                <a:gd name="T98" fmla="*/ 90 w 170"/>
                <a:gd name="T99" fmla="*/ 21 h 40"/>
                <a:gd name="T100" fmla="*/ 105 w 170"/>
                <a:gd name="T101" fmla="*/ 32 h 40"/>
                <a:gd name="T102" fmla="*/ 123 w 170"/>
                <a:gd name="T103" fmla="*/ 34 h 40"/>
                <a:gd name="T104" fmla="*/ 138 w 170"/>
                <a:gd name="T105" fmla="*/ 27 h 40"/>
                <a:gd name="T106" fmla="*/ 144 w 170"/>
                <a:gd name="T107" fmla="*/ 12 h 40"/>
                <a:gd name="T108" fmla="*/ 135 w 170"/>
                <a:gd name="T109" fmla="*/ 2 h 40"/>
                <a:gd name="T110" fmla="*/ 129 w 170"/>
                <a:gd name="T111" fmla="*/ 5 h 40"/>
                <a:gd name="T112" fmla="*/ 126 w 170"/>
                <a:gd name="T113" fmla="*/ 11 h 40"/>
                <a:gd name="T114" fmla="*/ 129 w 170"/>
                <a:gd name="T115" fmla="*/ 23 h 40"/>
                <a:gd name="T116" fmla="*/ 137 w 170"/>
                <a:gd name="T117" fmla="*/ 30 h 40"/>
                <a:gd name="T118" fmla="*/ 155 w 170"/>
                <a:gd name="T119" fmla="*/ 33 h 40"/>
                <a:gd name="T120" fmla="*/ 166 w 170"/>
                <a:gd name="T121" fmla="*/ 30 h 40"/>
                <a:gd name="T122" fmla="*/ 170 w 170"/>
                <a:gd name="T123" fmla="*/ 2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" h="40">
                  <a:moveTo>
                    <a:pt x="170" y="29"/>
                  </a:moveTo>
                  <a:cubicBezTo>
                    <a:pt x="170" y="29"/>
                    <a:pt x="170" y="29"/>
                    <a:pt x="169" y="30"/>
                  </a:cubicBezTo>
                  <a:cubicBezTo>
                    <a:pt x="169" y="30"/>
                    <a:pt x="168" y="30"/>
                    <a:pt x="167" y="31"/>
                  </a:cubicBezTo>
                  <a:cubicBezTo>
                    <a:pt x="164" y="32"/>
                    <a:pt x="160" y="33"/>
                    <a:pt x="155" y="34"/>
                  </a:cubicBezTo>
                  <a:cubicBezTo>
                    <a:pt x="150" y="35"/>
                    <a:pt x="143" y="35"/>
                    <a:pt x="137" y="31"/>
                  </a:cubicBezTo>
                  <a:cubicBezTo>
                    <a:pt x="133" y="30"/>
                    <a:pt x="130" y="27"/>
                    <a:pt x="128" y="23"/>
                  </a:cubicBezTo>
                  <a:cubicBezTo>
                    <a:pt x="126" y="20"/>
                    <a:pt x="124" y="15"/>
                    <a:pt x="125" y="11"/>
                  </a:cubicBezTo>
                  <a:cubicBezTo>
                    <a:pt x="125" y="8"/>
                    <a:pt x="126" y="6"/>
                    <a:pt x="128" y="4"/>
                  </a:cubicBezTo>
                  <a:cubicBezTo>
                    <a:pt x="130" y="2"/>
                    <a:pt x="132" y="0"/>
                    <a:pt x="135" y="1"/>
                  </a:cubicBezTo>
                  <a:cubicBezTo>
                    <a:pt x="138" y="1"/>
                    <a:pt x="140" y="2"/>
                    <a:pt x="142" y="4"/>
                  </a:cubicBezTo>
                  <a:cubicBezTo>
                    <a:pt x="144" y="7"/>
                    <a:pt x="145" y="9"/>
                    <a:pt x="145" y="12"/>
                  </a:cubicBezTo>
                  <a:cubicBezTo>
                    <a:pt x="146" y="18"/>
                    <a:pt x="144" y="24"/>
                    <a:pt x="140" y="28"/>
                  </a:cubicBezTo>
                  <a:cubicBezTo>
                    <a:pt x="136" y="33"/>
                    <a:pt x="130" y="35"/>
                    <a:pt x="124" y="36"/>
                  </a:cubicBezTo>
                  <a:cubicBezTo>
                    <a:pt x="117" y="37"/>
                    <a:pt x="111" y="36"/>
                    <a:pt x="105" y="34"/>
                  </a:cubicBezTo>
                  <a:cubicBezTo>
                    <a:pt x="99" y="32"/>
                    <a:pt x="93" y="28"/>
                    <a:pt x="88" y="23"/>
                  </a:cubicBezTo>
                  <a:cubicBezTo>
                    <a:pt x="86" y="20"/>
                    <a:pt x="85" y="16"/>
                    <a:pt x="85" y="13"/>
                  </a:cubicBezTo>
                  <a:cubicBezTo>
                    <a:pt x="84" y="9"/>
                    <a:pt x="85" y="5"/>
                    <a:pt x="88" y="3"/>
                  </a:cubicBezTo>
                  <a:cubicBezTo>
                    <a:pt x="89" y="1"/>
                    <a:pt x="91" y="1"/>
                    <a:pt x="93" y="0"/>
                  </a:cubicBezTo>
                  <a:cubicBezTo>
                    <a:pt x="95" y="0"/>
                    <a:pt x="97" y="1"/>
                    <a:pt x="99" y="2"/>
                  </a:cubicBezTo>
                  <a:cubicBezTo>
                    <a:pt x="102" y="4"/>
                    <a:pt x="104" y="7"/>
                    <a:pt x="105" y="11"/>
                  </a:cubicBezTo>
                  <a:cubicBezTo>
                    <a:pt x="107" y="18"/>
                    <a:pt x="104" y="26"/>
                    <a:pt x="98" y="31"/>
                  </a:cubicBezTo>
                  <a:cubicBezTo>
                    <a:pt x="93" y="36"/>
                    <a:pt x="86" y="38"/>
                    <a:pt x="79" y="39"/>
                  </a:cubicBezTo>
                  <a:cubicBezTo>
                    <a:pt x="73" y="39"/>
                    <a:pt x="66" y="39"/>
                    <a:pt x="60" y="37"/>
                  </a:cubicBezTo>
                  <a:cubicBezTo>
                    <a:pt x="54" y="35"/>
                    <a:pt x="48" y="31"/>
                    <a:pt x="45" y="25"/>
                  </a:cubicBezTo>
                  <a:cubicBezTo>
                    <a:pt x="42" y="20"/>
                    <a:pt x="41" y="13"/>
                    <a:pt x="43" y="7"/>
                  </a:cubicBezTo>
                  <a:cubicBezTo>
                    <a:pt x="44" y="4"/>
                    <a:pt x="47" y="2"/>
                    <a:pt x="50" y="1"/>
                  </a:cubicBezTo>
                  <a:cubicBezTo>
                    <a:pt x="53" y="1"/>
                    <a:pt x="56" y="2"/>
                    <a:pt x="58" y="3"/>
                  </a:cubicBezTo>
                  <a:cubicBezTo>
                    <a:pt x="63" y="7"/>
                    <a:pt x="64" y="14"/>
                    <a:pt x="62" y="19"/>
                  </a:cubicBezTo>
                  <a:cubicBezTo>
                    <a:pt x="61" y="24"/>
                    <a:pt x="57" y="28"/>
                    <a:pt x="54" y="31"/>
                  </a:cubicBezTo>
                  <a:cubicBezTo>
                    <a:pt x="47" y="37"/>
                    <a:pt x="38" y="39"/>
                    <a:pt x="31" y="39"/>
                  </a:cubicBezTo>
                  <a:cubicBezTo>
                    <a:pt x="23" y="40"/>
                    <a:pt x="17" y="38"/>
                    <a:pt x="13" y="35"/>
                  </a:cubicBezTo>
                  <a:cubicBezTo>
                    <a:pt x="8" y="33"/>
                    <a:pt x="5" y="30"/>
                    <a:pt x="3" y="28"/>
                  </a:cubicBezTo>
                  <a:cubicBezTo>
                    <a:pt x="2" y="27"/>
                    <a:pt x="1" y="27"/>
                    <a:pt x="1" y="26"/>
                  </a:cubicBezTo>
                  <a:cubicBezTo>
                    <a:pt x="1" y="25"/>
                    <a:pt x="0" y="25"/>
                    <a:pt x="0" y="25"/>
                  </a:cubicBezTo>
                  <a:cubicBezTo>
                    <a:pt x="1" y="25"/>
                    <a:pt x="4" y="30"/>
                    <a:pt x="13" y="35"/>
                  </a:cubicBezTo>
                  <a:cubicBezTo>
                    <a:pt x="17" y="37"/>
                    <a:pt x="24" y="39"/>
                    <a:pt x="31" y="38"/>
                  </a:cubicBezTo>
                  <a:cubicBezTo>
                    <a:pt x="38" y="38"/>
                    <a:pt x="46" y="35"/>
                    <a:pt x="53" y="29"/>
                  </a:cubicBezTo>
                  <a:cubicBezTo>
                    <a:pt x="56" y="26"/>
                    <a:pt x="59" y="23"/>
                    <a:pt x="61" y="18"/>
                  </a:cubicBezTo>
                  <a:cubicBezTo>
                    <a:pt x="62" y="14"/>
                    <a:pt x="61" y="8"/>
                    <a:pt x="57" y="5"/>
                  </a:cubicBezTo>
                  <a:cubicBezTo>
                    <a:pt x="55" y="3"/>
                    <a:pt x="53" y="3"/>
                    <a:pt x="50" y="3"/>
                  </a:cubicBezTo>
                  <a:cubicBezTo>
                    <a:pt x="48" y="4"/>
                    <a:pt x="46" y="5"/>
                    <a:pt x="45" y="8"/>
                  </a:cubicBezTo>
                  <a:cubicBezTo>
                    <a:pt x="43" y="13"/>
                    <a:pt x="44" y="19"/>
                    <a:pt x="47" y="24"/>
                  </a:cubicBezTo>
                  <a:cubicBezTo>
                    <a:pt x="50" y="29"/>
                    <a:pt x="55" y="33"/>
                    <a:pt x="61" y="35"/>
                  </a:cubicBezTo>
                  <a:cubicBezTo>
                    <a:pt x="66" y="37"/>
                    <a:pt x="73" y="37"/>
                    <a:pt x="79" y="37"/>
                  </a:cubicBezTo>
                  <a:cubicBezTo>
                    <a:pt x="86" y="36"/>
                    <a:pt x="92" y="34"/>
                    <a:pt x="97" y="29"/>
                  </a:cubicBezTo>
                  <a:cubicBezTo>
                    <a:pt x="102" y="25"/>
                    <a:pt x="104" y="18"/>
                    <a:pt x="103" y="12"/>
                  </a:cubicBezTo>
                  <a:cubicBezTo>
                    <a:pt x="102" y="8"/>
                    <a:pt x="100" y="5"/>
                    <a:pt x="98" y="4"/>
                  </a:cubicBezTo>
                  <a:cubicBezTo>
                    <a:pt x="95" y="2"/>
                    <a:pt x="92" y="2"/>
                    <a:pt x="90" y="4"/>
                  </a:cubicBezTo>
                  <a:cubicBezTo>
                    <a:pt x="87" y="6"/>
                    <a:pt x="86" y="10"/>
                    <a:pt x="87" y="13"/>
                  </a:cubicBezTo>
                  <a:cubicBezTo>
                    <a:pt x="87" y="16"/>
                    <a:pt x="88" y="19"/>
                    <a:pt x="90" y="21"/>
                  </a:cubicBezTo>
                  <a:cubicBezTo>
                    <a:pt x="94" y="26"/>
                    <a:pt x="100" y="30"/>
                    <a:pt x="105" y="32"/>
                  </a:cubicBezTo>
                  <a:cubicBezTo>
                    <a:pt x="111" y="34"/>
                    <a:pt x="117" y="35"/>
                    <a:pt x="123" y="34"/>
                  </a:cubicBezTo>
                  <a:cubicBezTo>
                    <a:pt x="129" y="33"/>
                    <a:pt x="135" y="31"/>
                    <a:pt x="138" y="27"/>
                  </a:cubicBezTo>
                  <a:cubicBezTo>
                    <a:pt x="142" y="23"/>
                    <a:pt x="144" y="17"/>
                    <a:pt x="144" y="12"/>
                  </a:cubicBezTo>
                  <a:cubicBezTo>
                    <a:pt x="143" y="7"/>
                    <a:pt x="140" y="3"/>
                    <a:pt x="135" y="2"/>
                  </a:cubicBezTo>
                  <a:cubicBezTo>
                    <a:pt x="133" y="2"/>
                    <a:pt x="131" y="3"/>
                    <a:pt x="129" y="5"/>
                  </a:cubicBezTo>
                  <a:cubicBezTo>
                    <a:pt x="128" y="7"/>
                    <a:pt x="127" y="9"/>
                    <a:pt x="126" y="11"/>
                  </a:cubicBezTo>
                  <a:cubicBezTo>
                    <a:pt x="126" y="15"/>
                    <a:pt x="127" y="19"/>
                    <a:pt x="129" y="23"/>
                  </a:cubicBezTo>
                  <a:cubicBezTo>
                    <a:pt x="131" y="26"/>
                    <a:pt x="134" y="29"/>
                    <a:pt x="137" y="30"/>
                  </a:cubicBezTo>
                  <a:cubicBezTo>
                    <a:pt x="144" y="34"/>
                    <a:pt x="150" y="34"/>
                    <a:pt x="155" y="33"/>
                  </a:cubicBezTo>
                  <a:cubicBezTo>
                    <a:pt x="160" y="33"/>
                    <a:pt x="164" y="31"/>
                    <a:pt x="166" y="30"/>
                  </a:cubicBezTo>
                  <a:cubicBezTo>
                    <a:pt x="169" y="29"/>
                    <a:pt x="170" y="29"/>
                    <a:pt x="170" y="29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3">
              <a:extLst>
                <a:ext uri="{FF2B5EF4-FFF2-40B4-BE49-F238E27FC236}">
                  <a16:creationId xmlns:a16="http://schemas.microsoft.com/office/drawing/2014/main" id="{1EB8D504-5793-4D8C-ACCE-3D9399FD25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7505" y="4042739"/>
              <a:ext cx="646156" cy="352830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val 14">
              <a:extLst>
                <a:ext uri="{FF2B5EF4-FFF2-40B4-BE49-F238E27FC236}">
                  <a16:creationId xmlns:a16="http://schemas.microsoft.com/office/drawing/2014/main" id="{FF6071AF-964E-4335-BF88-44BF150B3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8967" y="4050368"/>
              <a:ext cx="12461" cy="345201"/>
            </a:xfrm>
            <a:prstGeom prst="ellipse">
              <a:avLst/>
            </a:pr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15">
              <a:extLst>
                <a:ext uri="{FF2B5EF4-FFF2-40B4-BE49-F238E27FC236}">
                  <a16:creationId xmlns:a16="http://schemas.microsoft.com/office/drawing/2014/main" id="{94D0F8BF-46B3-4197-B7A6-928CC6B869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8810" y="4046553"/>
              <a:ext cx="8900" cy="339479"/>
            </a:xfrm>
            <a:prstGeom prst="ellipse">
              <a:avLst/>
            </a:pr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Oval 16">
              <a:extLst>
                <a:ext uri="{FF2B5EF4-FFF2-40B4-BE49-F238E27FC236}">
                  <a16:creationId xmlns:a16="http://schemas.microsoft.com/office/drawing/2014/main" id="{9BDC57EF-B719-4722-9438-78E34F9A3E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7120" y="4037017"/>
              <a:ext cx="8900" cy="352830"/>
            </a:xfrm>
            <a:prstGeom prst="ellipse">
              <a:avLst/>
            </a:pr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17">
              <a:extLst>
                <a:ext uri="{FF2B5EF4-FFF2-40B4-BE49-F238E27FC236}">
                  <a16:creationId xmlns:a16="http://schemas.microsoft.com/office/drawing/2014/main" id="{38052911-DD47-402D-ACCA-7EA570E7E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8379" y="4042739"/>
              <a:ext cx="8900" cy="343294"/>
            </a:xfrm>
            <a:prstGeom prst="ellipse">
              <a:avLst/>
            </a:pr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8">
              <a:extLst>
                <a:ext uri="{FF2B5EF4-FFF2-40B4-BE49-F238E27FC236}">
                  <a16:creationId xmlns:a16="http://schemas.microsoft.com/office/drawing/2014/main" id="{DE9C3E38-A679-4CA8-B356-B7149B156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5485" y="20479"/>
              <a:ext cx="4362894" cy="3101089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9">
              <a:extLst>
                <a:ext uri="{FF2B5EF4-FFF2-40B4-BE49-F238E27FC236}">
                  <a16:creationId xmlns:a16="http://schemas.microsoft.com/office/drawing/2014/main" id="{50CB52EA-9A83-4A54-8C24-D10D87715B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5485" y="20479"/>
              <a:ext cx="4362894" cy="310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23">
              <a:extLst>
                <a:ext uri="{FF2B5EF4-FFF2-40B4-BE49-F238E27FC236}">
                  <a16:creationId xmlns:a16="http://schemas.microsoft.com/office/drawing/2014/main" id="{1C0DB8DD-4A73-4E10-B1C0-FD857FFF2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585" y="6194047"/>
              <a:ext cx="523333" cy="442468"/>
            </a:xfrm>
            <a:custGeom>
              <a:avLst/>
              <a:gdLst>
                <a:gd name="T0" fmla="*/ 14 w 124"/>
                <a:gd name="T1" fmla="*/ 97 h 98"/>
                <a:gd name="T2" fmla="*/ 8 w 124"/>
                <a:gd name="T3" fmla="*/ 66 h 98"/>
                <a:gd name="T4" fmla="*/ 22 w 124"/>
                <a:gd name="T5" fmla="*/ 56 h 98"/>
                <a:gd name="T6" fmla="*/ 38 w 124"/>
                <a:gd name="T7" fmla="*/ 48 h 98"/>
                <a:gd name="T8" fmla="*/ 54 w 124"/>
                <a:gd name="T9" fmla="*/ 19 h 98"/>
                <a:gd name="T10" fmla="*/ 85 w 124"/>
                <a:gd name="T11" fmla="*/ 0 h 98"/>
                <a:gd name="T12" fmla="*/ 118 w 124"/>
                <a:gd name="T13" fmla="*/ 27 h 98"/>
                <a:gd name="T14" fmla="*/ 124 w 124"/>
                <a:gd name="T15" fmla="*/ 70 h 98"/>
                <a:gd name="T16" fmla="*/ 117 w 124"/>
                <a:gd name="T17" fmla="*/ 93 h 98"/>
                <a:gd name="T18" fmla="*/ 96 w 124"/>
                <a:gd name="T19" fmla="*/ 98 h 98"/>
                <a:gd name="T20" fmla="*/ 16 w 124"/>
                <a:gd name="T21" fmla="*/ 9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4" h="98">
                  <a:moveTo>
                    <a:pt x="14" y="97"/>
                  </a:moveTo>
                  <a:cubicBezTo>
                    <a:pt x="10" y="93"/>
                    <a:pt x="0" y="81"/>
                    <a:pt x="8" y="66"/>
                  </a:cubicBezTo>
                  <a:cubicBezTo>
                    <a:pt x="10" y="61"/>
                    <a:pt x="16" y="59"/>
                    <a:pt x="22" y="56"/>
                  </a:cubicBezTo>
                  <a:cubicBezTo>
                    <a:pt x="27" y="54"/>
                    <a:pt x="33" y="52"/>
                    <a:pt x="38" y="48"/>
                  </a:cubicBezTo>
                  <a:cubicBezTo>
                    <a:pt x="46" y="41"/>
                    <a:pt x="48" y="29"/>
                    <a:pt x="54" y="19"/>
                  </a:cubicBezTo>
                  <a:cubicBezTo>
                    <a:pt x="61" y="8"/>
                    <a:pt x="73" y="0"/>
                    <a:pt x="85" y="0"/>
                  </a:cubicBezTo>
                  <a:cubicBezTo>
                    <a:pt x="100" y="1"/>
                    <a:pt x="112" y="13"/>
                    <a:pt x="118" y="27"/>
                  </a:cubicBezTo>
                  <a:cubicBezTo>
                    <a:pt x="123" y="40"/>
                    <a:pt x="124" y="55"/>
                    <a:pt x="124" y="70"/>
                  </a:cubicBezTo>
                  <a:cubicBezTo>
                    <a:pt x="124" y="78"/>
                    <a:pt x="123" y="88"/>
                    <a:pt x="117" y="93"/>
                  </a:cubicBezTo>
                  <a:cubicBezTo>
                    <a:pt x="112" y="98"/>
                    <a:pt x="104" y="98"/>
                    <a:pt x="96" y="98"/>
                  </a:cubicBezTo>
                  <a:cubicBezTo>
                    <a:pt x="69" y="97"/>
                    <a:pt x="43" y="96"/>
                    <a:pt x="16" y="95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24">
              <a:extLst>
                <a:ext uri="{FF2B5EF4-FFF2-40B4-BE49-F238E27FC236}">
                  <a16:creationId xmlns:a16="http://schemas.microsoft.com/office/drawing/2014/main" id="{766924E4-C209-498A-89F8-CC3E374E59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5020" y="5637148"/>
              <a:ext cx="886462" cy="1117612"/>
            </a:xfrm>
            <a:custGeom>
              <a:avLst/>
              <a:gdLst>
                <a:gd name="T0" fmla="*/ 0 w 210"/>
                <a:gd name="T1" fmla="*/ 0 h 247"/>
                <a:gd name="T2" fmla="*/ 56 w 210"/>
                <a:gd name="T3" fmla="*/ 246 h 247"/>
                <a:gd name="T4" fmla="*/ 58 w 210"/>
                <a:gd name="T5" fmla="*/ 246 h 247"/>
                <a:gd name="T6" fmla="*/ 63 w 210"/>
                <a:gd name="T7" fmla="*/ 247 h 247"/>
                <a:gd name="T8" fmla="*/ 64 w 210"/>
                <a:gd name="T9" fmla="*/ 247 h 247"/>
                <a:gd name="T10" fmla="*/ 163 w 210"/>
                <a:gd name="T11" fmla="*/ 247 h 247"/>
                <a:gd name="T12" fmla="*/ 202 w 210"/>
                <a:gd name="T13" fmla="*/ 69 h 247"/>
                <a:gd name="T14" fmla="*/ 203 w 210"/>
                <a:gd name="T15" fmla="*/ 63 h 247"/>
                <a:gd name="T16" fmla="*/ 210 w 210"/>
                <a:gd name="T17" fmla="*/ 0 h 247"/>
                <a:gd name="T18" fmla="*/ 149 w 210"/>
                <a:gd name="T19" fmla="*/ 144 h 247"/>
                <a:gd name="T20" fmla="*/ 176 w 210"/>
                <a:gd name="T21" fmla="*/ 78 h 247"/>
                <a:gd name="T22" fmla="*/ 178 w 210"/>
                <a:gd name="T23" fmla="*/ 78 h 247"/>
                <a:gd name="T24" fmla="*/ 191 w 210"/>
                <a:gd name="T25" fmla="*/ 144 h 247"/>
                <a:gd name="T26" fmla="*/ 178 w 210"/>
                <a:gd name="T27" fmla="*/ 78 h 247"/>
                <a:gd name="T28" fmla="*/ 115 w 210"/>
                <a:gd name="T29" fmla="*/ 160 h 247"/>
                <a:gd name="T30" fmla="*/ 145 w 210"/>
                <a:gd name="T31" fmla="*/ 217 h 247"/>
                <a:gd name="T32" fmla="*/ 83 w 210"/>
                <a:gd name="T33" fmla="*/ 160 h 247"/>
                <a:gd name="T34" fmla="*/ 115 w 210"/>
                <a:gd name="T35" fmla="*/ 217 h 247"/>
                <a:gd name="T36" fmla="*/ 83 w 210"/>
                <a:gd name="T37" fmla="*/ 160 h 247"/>
                <a:gd name="T38" fmla="*/ 60 w 210"/>
                <a:gd name="T39" fmla="*/ 217 h 247"/>
                <a:gd name="T40" fmla="*/ 81 w 210"/>
                <a:gd name="T41" fmla="*/ 160 h 247"/>
                <a:gd name="T42" fmla="*/ 82 w 210"/>
                <a:gd name="T43" fmla="*/ 144 h 247"/>
                <a:gd name="T44" fmla="*/ 111 w 210"/>
                <a:gd name="T45" fmla="*/ 78 h 247"/>
                <a:gd name="T46" fmla="*/ 82 w 210"/>
                <a:gd name="T47" fmla="*/ 144 h 247"/>
                <a:gd name="T48" fmla="*/ 114 w 210"/>
                <a:gd name="T49" fmla="*/ 78 h 247"/>
                <a:gd name="T50" fmla="*/ 147 w 210"/>
                <a:gd name="T51" fmla="*/ 144 h 247"/>
                <a:gd name="T52" fmla="*/ 113 w 210"/>
                <a:gd name="T53" fmla="*/ 63 h 247"/>
                <a:gd name="T54" fmla="*/ 152 w 210"/>
                <a:gd name="T55" fmla="*/ 2 h 247"/>
                <a:gd name="T56" fmla="*/ 113 w 210"/>
                <a:gd name="T57" fmla="*/ 63 h 247"/>
                <a:gd name="T58" fmla="*/ 76 w 210"/>
                <a:gd name="T59" fmla="*/ 63 h 247"/>
                <a:gd name="T60" fmla="*/ 110 w 210"/>
                <a:gd name="T61" fmla="*/ 2 h 247"/>
                <a:gd name="T62" fmla="*/ 73 w 210"/>
                <a:gd name="T63" fmla="*/ 63 h 247"/>
                <a:gd name="T64" fmla="*/ 32 w 210"/>
                <a:gd name="T65" fmla="*/ 39 h 247"/>
                <a:gd name="T66" fmla="*/ 69 w 210"/>
                <a:gd name="T67" fmla="*/ 2 h 247"/>
                <a:gd name="T68" fmla="*/ 75 w 210"/>
                <a:gd name="T69" fmla="*/ 78 h 247"/>
                <a:gd name="T70" fmla="*/ 49 w 210"/>
                <a:gd name="T71" fmla="*/ 144 h 247"/>
                <a:gd name="T72" fmla="*/ 38 w 210"/>
                <a:gd name="T73" fmla="*/ 78 h 247"/>
                <a:gd name="T74" fmla="*/ 47 w 210"/>
                <a:gd name="T75" fmla="*/ 144 h 247"/>
                <a:gd name="T76" fmla="*/ 15 w 210"/>
                <a:gd name="T77" fmla="*/ 78 h 247"/>
                <a:gd name="T78" fmla="*/ 47 w 210"/>
                <a:gd name="T79" fmla="*/ 144 h 247"/>
                <a:gd name="T80" fmla="*/ 58 w 210"/>
                <a:gd name="T81" fmla="*/ 217 h 247"/>
                <a:gd name="T82" fmla="*/ 29 w 210"/>
                <a:gd name="T83" fmla="*/ 160 h 247"/>
                <a:gd name="T84" fmla="*/ 147 w 210"/>
                <a:gd name="T85" fmla="*/ 217 h 247"/>
                <a:gd name="T86" fmla="*/ 169 w 210"/>
                <a:gd name="T87" fmla="*/ 160 h 247"/>
                <a:gd name="T88" fmla="*/ 147 w 210"/>
                <a:gd name="T89" fmla="*/ 217 h 247"/>
                <a:gd name="T90" fmla="*/ 154 w 210"/>
                <a:gd name="T91" fmla="*/ 2 h 247"/>
                <a:gd name="T92" fmla="*/ 178 w 210"/>
                <a:gd name="T93" fmla="*/ 63 h 247"/>
                <a:gd name="T94" fmla="*/ 24 w 210"/>
                <a:gd name="T95" fmla="*/ 2 h 247"/>
                <a:gd name="T96" fmla="*/ 13 w 210"/>
                <a:gd name="T97" fmla="*/ 63 h 247"/>
                <a:gd name="T98" fmla="*/ 24 w 210"/>
                <a:gd name="T99" fmla="*/ 2 h 247"/>
                <a:gd name="T100" fmla="*/ 167 w 210"/>
                <a:gd name="T101" fmla="*/ 217 h 247"/>
                <a:gd name="T102" fmla="*/ 190 w 210"/>
                <a:gd name="T103" fmla="*/ 160 h 247"/>
                <a:gd name="T104" fmla="*/ 201 w 210"/>
                <a:gd name="T105" fmla="*/ 63 h 247"/>
                <a:gd name="T106" fmla="*/ 185 w 210"/>
                <a:gd name="T107" fmla="*/ 2 h 247"/>
                <a:gd name="T108" fmla="*/ 201 w 210"/>
                <a:gd name="T109" fmla="*/ 6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0" h="247">
                  <a:moveTo>
                    <a:pt x="2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26"/>
                    <a:pt x="38" y="226"/>
                    <a:pt x="38" y="226"/>
                  </a:cubicBezTo>
                  <a:cubicBezTo>
                    <a:pt x="40" y="236"/>
                    <a:pt x="47" y="243"/>
                    <a:pt x="56" y="246"/>
                  </a:cubicBezTo>
                  <a:cubicBezTo>
                    <a:pt x="57" y="246"/>
                    <a:pt x="57" y="246"/>
                    <a:pt x="57" y="246"/>
                  </a:cubicBezTo>
                  <a:cubicBezTo>
                    <a:pt x="57" y="246"/>
                    <a:pt x="58" y="246"/>
                    <a:pt x="58" y="246"/>
                  </a:cubicBezTo>
                  <a:cubicBezTo>
                    <a:pt x="60" y="247"/>
                    <a:pt x="61" y="247"/>
                    <a:pt x="63" y="247"/>
                  </a:cubicBezTo>
                  <a:cubicBezTo>
                    <a:pt x="63" y="247"/>
                    <a:pt x="63" y="247"/>
                    <a:pt x="63" y="247"/>
                  </a:cubicBezTo>
                  <a:cubicBezTo>
                    <a:pt x="64" y="247"/>
                    <a:pt x="64" y="247"/>
                    <a:pt x="64" y="247"/>
                  </a:cubicBezTo>
                  <a:cubicBezTo>
                    <a:pt x="64" y="247"/>
                    <a:pt x="64" y="247"/>
                    <a:pt x="64" y="247"/>
                  </a:cubicBezTo>
                  <a:cubicBezTo>
                    <a:pt x="158" y="247"/>
                    <a:pt x="158" y="247"/>
                    <a:pt x="158" y="247"/>
                  </a:cubicBezTo>
                  <a:cubicBezTo>
                    <a:pt x="159" y="247"/>
                    <a:pt x="161" y="247"/>
                    <a:pt x="163" y="247"/>
                  </a:cubicBezTo>
                  <a:cubicBezTo>
                    <a:pt x="174" y="245"/>
                    <a:pt x="183" y="236"/>
                    <a:pt x="184" y="224"/>
                  </a:cubicBezTo>
                  <a:cubicBezTo>
                    <a:pt x="202" y="69"/>
                    <a:pt x="202" y="69"/>
                    <a:pt x="202" y="69"/>
                  </a:cubicBezTo>
                  <a:cubicBezTo>
                    <a:pt x="203" y="63"/>
                    <a:pt x="203" y="63"/>
                    <a:pt x="203" y="63"/>
                  </a:cubicBezTo>
                  <a:cubicBezTo>
                    <a:pt x="203" y="63"/>
                    <a:pt x="203" y="63"/>
                    <a:pt x="203" y="63"/>
                  </a:cubicBezTo>
                  <a:cubicBezTo>
                    <a:pt x="210" y="1"/>
                    <a:pt x="210" y="1"/>
                    <a:pt x="210" y="1"/>
                  </a:cubicBezTo>
                  <a:lnTo>
                    <a:pt x="210" y="0"/>
                  </a:lnTo>
                  <a:close/>
                  <a:moveTo>
                    <a:pt x="171" y="144"/>
                  </a:moveTo>
                  <a:cubicBezTo>
                    <a:pt x="149" y="144"/>
                    <a:pt x="149" y="144"/>
                    <a:pt x="149" y="144"/>
                  </a:cubicBezTo>
                  <a:cubicBezTo>
                    <a:pt x="151" y="78"/>
                    <a:pt x="151" y="78"/>
                    <a:pt x="151" y="78"/>
                  </a:cubicBezTo>
                  <a:cubicBezTo>
                    <a:pt x="176" y="78"/>
                    <a:pt x="176" y="78"/>
                    <a:pt x="176" y="78"/>
                  </a:cubicBezTo>
                  <a:lnTo>
                    <a:pt x="171" y="144"/>
                  </a:lnTo>
                  <a:close/>
                  <a:moveTo>
                    <a:pt x="178" y="78"/>
                  </a:moveTo>
                  <a:cubicBezTo>
                    <a:pt x="199" y="78"/>
                    <a:pt x="199" y="78"/>
                    <a:pt x="199" y="78"/>
                  </a:cubicBezTo>
                  <a:cubicBezTo>
                    <a:pt x="191" y="144"/>
                    <a:pt x="191" y="144"/>
                    <a:pt x="191" y="144"/>
                  </a:cubicBezTo>
                  <a:cubicBezTo>
                    <a:pt x="173" y="144"/>
                    <a:pt x="173" y="144"/>
                    <a:pt x="173" y="144"/>
                  </a:cubicBezTo>
                  <a:lnTo>
                    <a:pt x="178" y="78"/>
                  </a:lnTo>
                  <a:close/>
                  <a:moveTo>
                    <a:pt x="117" y="217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146" y="160"/>
                    <a:pt x="146" y="160"/>
                    <a:pt x="146" y="160"/>
                  </a:cubicBezTo>
                  <a:cubicBezTo>
                    <a:pt x="145" y="217"/>
                    <a:pt x="145" y="217"/>
                    <a:pt x="145" y="217"/>
                  </a:cubicBezTo>
                  <a:lnTo>
                    <a:pt x="117" y="217"/>
                  </a:lnTo>
                  <a:close/>
                  <a:moveTo>
                    <a:pt x="83" y="160"/>
                  </a:moveTo>
                  <a:cubicBezTo>
                    <a:pt x="113" y="160"/>
                    <a:pt x="113" y="160"/>
                    <a:pt x="113" y="160"/>
                  </a:cubicBezTo>
                  <a:cubicBezTo>
                    <a:pt x="115" y="217"/>
                    <a:pt x="115" y="217"/>
                    <a:pt x="115" y="217"/>
                  </a:cubicBezTo>
                  <a:cubicBezTo>
                    <a:pt x="88" y="217"/>
                    <a:pt x="88" y="217"/>
                    <a:pt x="88" y="217"/>
                  </a:cubicBezTo>
                  <a:lnTo>
                    <a:pt x="83" y="160"/>
                  </a:lnTo>
                  <a:close/>
                  <a:moveTo>
                    <a:pt x="85" y="217"/>
                  </a:moveTo>
                  <a:cubicBezTo>
                    <a:pt x="60" y="217"/>
                    <a:pt x="60" y="217"/>
                    <a:pt x="60" y="217"/>
                  </a:cubicBezTo>
                  <a:cubicBezTo>
                    <a:pt x="58" y="201"/>
                    <a:pt x="55" y="181"/>
                    <a:pt x="51" y="160"/>
                  </a:cubicBezTo>
                  <a:cubicBezTo>
                    <a:pt x="81" y="160"/>
                    <a:pt x="81" y="160"/>
                    <a:pt x="81" y="160"/>
                  </a:cubicBezTo>
                  <a:lnTo>
                    <a:pt x="85" y="217"/>
                  </a:lnTo>
                  <a:close/>
                  <a:moveTo>
                    <a:pt x="82" y="144"/>
                  </a:moveTo>
                  <a:cubicBezTo>
                    <a:pt x="77" y="78"/>
                    <a:pt x="77" y="78"/>
                    <a:pt x="77" y="78"/>
                  </a:cubicBezTo>
                  <a:cubicBezTo>
                    <a:pt x="111" y="78"/>
                    <a:pt x="111" y="78"/>
                    <a:pt x="111" y="78"/>
                  </a:cubicBezTo>
                  <a:cubicBezTo>
                    <a:pt x="113" y="144"/>
                    <a:pt x="113" y="144"/>
                    <a:pt x="113" y="144"/>
                  </a:cubicBezTo>
                  <a:lnTo>
                    <a:pt x="82" y="144"/>
                  </a:lnTo>
                  <a:close/>
                  <a:moveTo>
                    <a:pt x="115" y="144"/>
                  </a:moveTo>
                  <a:cubicBezTo>
                    <a:pt x="114" y="78"/>
                    <a:pt x="114" y="78"/>
                    <a:pt x="114" y="78"/>
                  </a:cubicBezTo>
                  <a:cubicBezTo>
                    <a:pt x="149" y="78"/>
                    <a:pt x="149" y="78"/>
                    <a:pt x="149" y="78"/>
                  </a:cubicBezTo>
                  <a:cubicBezTo>
                    <a:pt x="147" y="144"/>
                    <a:pt x="147" y="144"/>
                    <a:pt x="147" y="144"/>
                  </a:cubicBezTo>
                  <a:lnTo>
                    <a:pt x="115" y="144"/>
                  </a:lnTo>
                  <a:close/>
                  <a:moveTo>
                    <a:pt x="113" y="63"/>
                  </a:moveTo>
                  <a:cubicBezTo>
                    <a:pt x="112" y="2"/>
                    <a:pt x="112" y="2"/>
                    <a:pt x="112" y="2"/>
                  </a:cubicBezTo>
                  <a:cubicBezTo>
                    <a:pt x="152" y="2"/>
                    <a:pt x="152" y="2"/>
                    <a:pt x="152" y="2"/>
                  </a:cubicBezTo>
                  <a:cubicBezTo>
                    <a:pt x="150" y="63"/>
                    <a:pt x="150" y="63"/>
                    <a:pt x="150" y="63"/>
                  </a:cubicBezTo>
                  <a:lnTo>
                    <a:pt x="113" y="63"/>
                  </a:lnTo>
                  <a:close/>
                  <a:moveTo>
                    <a:pt x="111" y="63"/>
                  </a:moveTo>
                  <a:cubicBezTo>
                    <a:pt x="76" y="63"/>
                    <a:pt x="76" y="63"/>
                    <a:pt x="76" y="63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110" y="2"/>
                    <a:pt x="110" y="2"/>
                    <a:pt x="110" y="2"/>
                  </a:cubicBezTo>
                  <a:lnTo>
                    <a:pt x="111" y="63"/>
                  </a:lnTo>
                  <a:close/>
                  <a:moveTo>
                    <a:pt x="73" y="63"/>
                  </a:moveTo>
                  <a:cubicBezTo>
                    <a:pt x="36" y="63"/>
                    <a:pt x="36" y="63"/>
                    <a:pt x="36" y="63"/>
                  </a:cubicBezTo>
                  <a:cubicBezTo>
                    <a:pt x="35" y="54"/>
                    <a:pt x="33" y="46"/>
                    <a:pt x="32" y="39"/>
                  </a:cubicBezTo>
                  <a:cubicBezTo>
                    <a:pt x="28" y="14"/>
                    <a:pt x="27" y="5"/>
                    <a:pt x="26" y="2"/>
                  </a:cubicBezTo>
                  <a:cubicBezTo>
                    <a:pt x="69" y="2"/>
                    <a:pt x="69" y="2"/>
                    <a:pt x="69" y="2"/>
                  </a:cubicBezTo>
                  <a:lnTo>
                    <a:pt x="73" y="63"/>
                  </a:lnTo>
                  <a:close/>
                  <a:moveTo>
                    <a:pt x="75" y="78"/>
                  </a:moveTo>
                  <a:cubicBezTo>
                    <a:pt x="80" y="144"/>
                    <a:pt x="80" y="144"/>
                    <a:pt x="80" y="144"/>
                  </a:cubicBezTo>
                  <a:cubicBezTo>
                    <a:pt x="49" y="144"/>
                    <a:pt x="49" y="144"/>
                    <a:pt x="49" y="144"/>
                  </a:cubicBezTo>
                  <a:cubicBezTo>
                    <a:pt x="48" y="137"/>
                    <a:pt x="47" y="130"/>
                    <a:pt x="46" y="124"/>
                  </a:cubicBezTo>
                  <a:cubicBezTo>
                    <a:pt x="43" y="108"/>
                    <a:pt x="41" y="93"/>
                    <a:pt x="38" y="78"/>
                  </a:cubicBezTo>
                  <a:lnTo>
                    <a:pt x="75" y="78"/>
                  </a:lnTo>
                  <a:close/>
                  <a:moveTo>
                    <a:pt x="47" y="144"/>
                  </a:moveTo>
                  <a:cubicBezTo>
                    <a:pt x="26" y="144"/>
                    <a:pt x="26" y="144"/>
                    <a:pt x="26" y="144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9" y="99"/>
                    <a:pt x="43" y="121"/>
                    <a:pt x="47" y="144"/>
                  </a:cubicBezTo>
                  <a:close/>
                  <a:moveTo>
                    <a:pt x="49" y="160"/>
                  </a:moveTo>
                  <a:cubicBezTo>
                    <a:pt x="52" y="179"/>
                    <a:pt x="55" y="199"/>
                    <a:pt x="58" y="217"/>
                  </a:cubicBezTo>
                  <a:cubicBezTo>
                    <a:pt x="38" y="217"/>
                    <a:pt x="38" y="217"/>
                    <a:pt x="38" y="217"/>
                  </a:cubicBezTo>
                  <a:cubicBezTo>
                    <a:pt x="29" y="160"/>
                    <a:pt x="29" y="160"/>
                    <a:pt x="29" y="160"/>
                  </a:cubicBezTo>
                  <a:lnTo>
                    <a:pt x="49" y="160"/>
                  </a:lnTo>
                  <a:close/>
                  <a:moveTo>
                    <a:pt x="147" y="217"/>
                  </a:moveTo>
                  <a:cubicBezTo>
                    <a:pt x="149" y="160"/>
                    <a:pt x="149" y="160"/>
                    <a:pt x="149" y="160"/>
                  </a:cubicBezTo>
                  <a:cubicBezTo>
                    <a:pt x="169" y="160"/>
                    <a:pt x="169" y="160"/>
                    <a:pt x="169" y="160"/>
                  </a:cubicBezTo>
                  <a:cubicBezTo>
                    <a:pt x="164" y="217"/>
                    <a:pt x="164" y="217"/>
                    <a:pt x="164" y="217"/>
                  </a:cubicBezTo>
                  <a:lnTo>
                    <a:pt x="147" y="217"/>
                  </a:lnTo>
                  <a:close/>
                  <a:moveTo>
                    <a:pt x="152" y="63"/>
                  </a:moveTo>
                  <a:cubicBezTo>
                    <a:pt x="154" y="2"/>
                    <a:pt x="154" y="2"/>
                    <a:pt x="154" y="2"/>
                  </a:cubicBezTo>
                  <a:cubicBezTo>
                    <a:pt x="183" y="2"/>
                    <a:pt x="183" y="2"/>
                    <a:pt x="183" y="2"/>
                  </a:cubicBezTo>
                  <a:cubicBezTo>
                    <a:pt x="178" y="63"/>
                    <a:pt x="178" y="63"/>
                    <a:pt x="178" y="63"/>
                  </a:cubicBezTo>
                  <a:lnTo>
                    <a:pt x="152" y="63"/>
                  </a:lnTo>
                  <a:close/>
                  <a:moveTo>
                    <a:pt x="24" y="2"/>
                  </a:moveTo>
                  <a:cubicBezTo>
                    <a:pt x="25" y="6"/>
                    <a:pt x="29" y="30"/>
                    <a:pt x="34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2" y="2"/>
                    <a:pt x="2" y="2"/>
                    <a:pt x="2" y="2"/>
                  </a:cubicBezTo>
                  <a:lnTo>
                    <a:pt x="24" y="2"/>
                  </a:lnTo>
                  <a:close/>
                  <a:moveTo>
                    <a:pt x="183" y="217"/>
                  </a:moveTo>
                  <a:cubicBezTo>
                    <a:pt x="167" y="217"/>
                    <a:pt x="167" y="217"/>
                    <a:pt x="167" y="217"/>
                  </a:cubicBezTo>
                  <a:cubicBezTo>
                    <a:pt x="171" y="160"/>
                    <a:pt x="171" y="160"/>
                    <a:pt x="171" y="160"/>
                  </a:cubicBezTo>
                  <a:cubicBezTo>
                    <a:pt x="190" y="160"/>
                    <a:pt x="190" y="160"/>
                    <a:pt x="190" y="160"/>
                  </a:cubicBezTo>
                  <a:lnTo>
                    <a:pt x="183" y="217"/>
                  </a:lnTo>
                  <a:close/>
                  <a:moveTo>
                    <a:pt x="201" y="63"/>
                  </a:moveTo>
                  <a:cubicBezTo>
                    <a:pt x="180" y="63"/>
                    <a:pt x="180" y="63"/>
                    <a:pt x="180" y="63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208" y="2"/>
                    <a:pt x="208" y="2"/>
                    <a:pt x="208" y="2"/>
                  </a:cubicBezTo>
                  <a:lnTo>
                    <a:pt x="201" y="63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Oval 35">
              <a:extLst>
                <a:ext uri="{FF2B5EF4-FFF2-40B4-BE49-F238E27FC236}">
                  <a16:creationId xmlns:a16="http://schemas.microsoft.com/office/drawing/2014/main" id="{8C20FA74-B05A-4681-B7B2-CB52148A15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326" y="3737588"/>
              <a:ext cx="1114309" cy="9536"/>
            </a:xfrm>
            <a:prstGeom prst="ellipse">
              <a:avLst/>
            </a:pr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Oval 36">
              <a:extLst>
                <a:ext uri="{FF2B5EF4-FFF2-40B4-BE49-F238E27FC236}">
                  <a16:creationId xmlns:a16="http://schemas.microsoft.com/office/drawing/2014/main" id="{3226671E-CDAB-4D46-9E4A-69A9CF2AB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885" y="3838670"/>
              <a:ext cx="1119650" cy="7629"/>
            </a:xfrm>
            <a:prstGeom prst="ellipse">
              <a:avLst/>
            </a:pr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Rectangle 52">
              <a:extLst>
                <a:ext uri="{FF2B5EF4-FFF2-40B4-BE49-F238E27FC236}">
                  <a16:creationId xmlns:a16="http://schemas.microsoft.com/office/drawing/2014/main" id="{6AB3FB95-77E2-435C-8EB4-5CA5DF1918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597" y="129186"/>
              <a:ext cx="4517759" cy="3179284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53">
              <a:extLst>
                <a:ext uri="{FF2B5EF4-FFF2-40B4-BE49-F238E27FC236}">
                  <a16:creationId xmlns:a16="http://schemas.microsoft.com/office/drawing/2014/main" id="{237C899C-E8F2-43E9-8D78-7D05EE7965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817" y="96765"/>
              <a:ext cx="4517759" cy="3179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54">
              <a:extLst>
                <a:ext uri="{FF2B5EF4-FFF2-40B4-BE49-F238E27FC236}">
                  <a16:creationId xmlns:a16="http://schemas.microsoft.com/office/drawing/2014/main" id="{8F007174-90A6-4DFC-8728-973AB4540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478" y="92952"/>
              <a:ext cx="4523098" cy="3188820"/>
            </a:xfrm>
            <a:custGeom>
              <a:avLst/>
              <a:gdLst>
                <a:gd name="T0" fmla="*/ 1071 w 1071"/>
                <a:gd name="T1" fmla="*/ 703 h 704"/>
                <a:gd name="T2" fmla="*/ 1070 w 1071"/>
                <a:gd name="T3" fmla="*/ 1 h 704"/>
                <a:gd name="T4" fmla="*/ 1071 w 1071"/>
                <a:gd name="T5" fmla="*/ 2 h 704"/>
                <a:gd name="T6" fmla="*/ 1 w 1071"/>
                <a:gd name="T7" fmla="*/ 2 h 704"/>
                <a:gd name="T8" fmla="*/ 1 w 1071"/>
                <a:gd name="T9" fmla="*/ 2 h 704"/>
                <a:gd name="T10" fmla="*/ 2 w 1071"/>
                <a:gd name="T11" fmla="*/ 1 h 704"/>
                <a:gd name="T12" fmla="*/ 2 w 1071"/>
                <a:gd name="T13" fmla="*/ 703 h 704"/>
                <a:gd name="T14" fmla="*/ 1 w 1071"/>
                <a:gd name="T15" fmla="*/ 702 h 704"/>
                <a:gd name="T16" fmla="*/ 1071 w 1071"/>
                <a:gd name="T17" fmla="*/ 703 h 704"/>
                <a:gd name="T18" fmla="*/ 1 w 1071"/>
                <a:gd name="T19" fmla="*/ 704 h 704"/>
                <a:gd name="T20" fmla="*/ 0 w 1071"/>
                <a:gd name="T21" fmla="*/ 704 h 704"/>
                <a:gd name="T22" fmla="*/ 0 w 1071"/>
                <a:gd name="T23" fmla="*/ 703 h 704"/>
                <a:gd name="T24" fmla="*/ 0 w 1071"/>
                <a:gd name="T25" fmla="*/ 1 h 704"/>
                <a:gd name="T26" fmla="*/ 0 w 1071"/>
                <a:gd name="T27" fmla="*/ 0 h 704"/>
                <a:gd name="T28" fmla="*/ 1 w 1071"/>
                <a:gd name="T29" fmla="*/ 0 h 704"/>
                <a:gd name="T30" fmla="*/ 1 w 1071"/>
                <a:gd name="T31" fmla="*/ 0 h 704"/>
                <a:gd name="T32" fmla="*/ 1071 w 1071"/>
                <a:gd name="T33" fmla="*/ 0 h 704"/>
                <a:gd name="T34" fmla="*/ 1071 w 1071"/>
                <a:gd name="T35" fmla="*/ 0 h 704"/>
                <a:gd name="T36" fmla="*/ 1071 w 1071"/>
                <a:gd name="T37" fmla="*/ 1 h 704"/>
                <a:gd name="T38" fmla="*/ 1071 w 1071"/>
                <a:gd name="T39" fmla="*/ 703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71" h="704">
                  <a:moveTo>
                    <a:pt x="1071" y="703"/>
                  </a:moveTo>
                  <a:cubicBezTo>
                    <a:pt x="1071" y="696"/>
                    <a:pt x="1070" y="429"/>
                    <a:pt x="1070" y="1"/>
                  </a:cubicBezTo>
                  <a:cubicBezTo>
                    <a:pt x="1071" y="2"/>
                    <a:pt x="1071" y="2"/>
                    <a:pt x="1071" y="2"/>
                  </a:cubicBezTo>
                  <a:cubicBezTo>
                    <a:pt x="777" y="2"/>
                    <a:pt x="405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51"/>
                    <a:pt x="2" y="488"/>
                    <a:pt x="2" y="703"/>
                  </a:cubicBezTo>
                  <a:cubicBezTo>
                    <a:pt x="1" y="702"/>
                    <a:pt x="1" y="702"/>
                    <a:pt x="1" y="702"/>
                  </a:cubicBezTo>
                  <a:cubicBezTo>
                    <a:pt x="630" y="702"/>
                    <a:pt x="1062" y="703"/>
                    <a:pt x="1071" y="703"/>
                  </a:cubicBezTo>
                  <a:cubicBezTo>
                    <a:pt x="1062" y="703"/>
                    <a:pt x="630" y="703"/>
                    <a:pt x="1" y="704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0" y="703"/>
                    <a:pt x="0" y="703"/>
                    <a:pt x="0" y="703"/>
                  </a:cubicBezTo>
                  <a:cubicBezTo>
                    <a:pt x="0" y="488"/>
                    <a:pt x="0" y="25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05" y="0"/>
                    <a:pt x="777" y="0"/>
                    <a:pt x="1071" y="0"/>
                  </a:cubicBezTo>
                  <a:cubicBezTo>
                    <a:pt x="1071" y="0"/>
                    <a:pt x="1071" y="0"/>
                    <a:pt x="1071" y="0"/>
                  </a:cubicBezTo>
                  <a:cubicBezTo>
                    <a:pt x="1071" y="1"/>
                    <a:pt x="1071" y="1"/>
                    <a:pt x="1071" y="1"/>
                  </a:cubicBezTo>
                  <a:cubicBezTo>
                    <a:pt x="1071" y="429"/>
                    <a:pt x="1071" y="696"/>
                    <a:pt x="1071" y="703"/>
                  </a:cubicBezTo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Rectangle 220">
              <a:extLst>
                <a:ext uri="{FF2B5EF4-FFF2-40B4-BE49-F238E27FC236}">
                  <a16:creationId xmlns:a16="http://schemas.microsoft.com/office/drawing/2014/main" id="{DDA31529-6E28-4A39-87F6-F681B9B1DC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8570" y="4557680"/>
              <a:ext cx="1003947" cy="49588"/>
            </a:xfrm>
            <a:prstGeom prst="rect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reeform 221">
              <a:extLst>
                <a:ext uri="{FF2B5EF4-FFF2-40B4-BE49-F238E27FC236}">
                  <a16:creationId xmlns:a16="http://schemas.microsoft.com/office/drawing/2014/main" id="{AE411EC7-E5B9-4668-B736-A048C9FA5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1461" y="3852020"/>
              <a:ext cx="959445" cy="755246"/>
            </a:xfrm>
            <a:custGeom>
              <a:avLst/>
              <a:gdLst>
                <a:gd name="T0" fmla="*/ 107 w 539"/>
                <a:gd name="T1" fmla="*/ 396 h 396"/>
                <a:gd name="T2" fmla="*/ 0 w 539"/>
                <a:gd name="T3" fmla="*/ 0 h 396"/>
                <a:gd name="T4" fmla="*/ 442 w 539"/>
                <a:gd name="T5" fmla="*/ 0 h 396"/>
                <a:gd name="T6" fmla="*/ 539 w 539"/>
                <a:gd name="T7" fmla="*/ 396 h 396"/>
                <a:gd name="T8" fmla="*/ 107 w 539"/>
                <a:gd name="T9" fmla="*/ 39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9" h="396">
                  <a:moveTo>
                    <a:pt x="107" y="396"/>
                  </a:moveTo>
                  <a:lnTo>
                    <a:pt x="0" y="0"/>
                  </a:lnTo>
                  <a:lnTo>
                    <a:pt x="442" y="0"/>
                  </a:lnTo>
                  <a:lnTo>
                    <a:pt x="539" y="396"/>
                  </a:lnTo>
                  <a:lnTo>
                    <a:pt x="107" y="396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reeform 222">
              <a:extLst>
                <a:ext uri="{FF2B5EF4-FFF2-40B4-BE49-F238E27FC236}">
                  <a16:creationId xmlns:a16="http://schemas.microsoft.com/office/drawing/2014/main" id="{E636B8E7-B747-4B68-A857-742C30D5B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7743" y="3888258"/>
              <a:ext cx="866882" cy="665608"/>
            </a:xfrm>
            <a:custGeom>
              <a:avLst/>
              <a:gdLst>
                <a:gd name="T0" fmla="*/ 487 w 487"/>
                <a:gd name="T1" fmla="*/ 349 h 349"/>
                <a:gd name="T2" fmla="*/ 90 w 487"/>
                <a:gd name="T3" fmla="*/ 349 h 349"/>
                <a:gd name="T4" fmla="*/ 0 w 487"/>
                <a:gd name="T5" fmla="*/ 0 h 349"/>
                <a:gd name="T6" fmla="*/ 397 w 487"/>
                <a:gd name="T7" fmla="*/ 0 h 349"/>
                <a:gd name="T8" fmla="*/ 487 w 487"/>
                <a:gd name="T9" fmla="*/ 349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349">
                  <a:moveTo>
                    <a:pt x="487" y="349"/>
                  </a:moveTo>
                  <a:lnTo>
                    <a:pt x="90" y="349"/>
                  </a:lnTo>
                  <a:lnTo>
                    <a:pt x="0" y="0"/>
                  </a:lnTo>
                  <a:lnTo>
                    <a:pt x="397" y="0"/>
                  </a:lnTo>
                  <a:lnTo>
                    <a:pt x="487" y="349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Freeform 223">
              <a:extLst>
                <a:ext uri="{FF2B5EF4-FFF2-40B4-BE49-F238E27FC236}">
                  <a16:creationId xmlns:a16="http://schemas.microsoft.com/office/drawing/2014/main" id="{D92F40CE-FA49-4BF2-96F6-40B269D4C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7743" y="3888258"/>
              <a:ext cx="719138" cy="45772"/>
            </a:xfrm>
            <a:custGeom>
              <a:avLst/>
              <a:gdLst>
                <a:gd name="T0" fmla="*/ 2 w 170"/>
                <a:gd name="T1" fmla="*/ 10 h 10"/>
                <a:gd name="T2" fmla="*/ 170 w 170"/>
                <a:gd name="T3" fmla="*/ 10 h 10"/>
                <a:gd name="T4" fmla="*/ 167 w 170"/>
                <a:gd name="T5" fmla="*/ 0 h 10"/>
                <a:gd name="T6" fmla="*/ 0 w 170"/>
                <a:gd name="T7" fmla="*/ 0 h 10"/>
                <a:gd name="T8" fmla="*/ 2 w 170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10">
                  <a:moveTo>
                    <a:pt x="2" y="10"/>
                  </a:moveTo>
                  <a:cubicBezTo>
                    <a:pt x="59" y="10"/>
                    <a:pt x="113" y="10"/>
                    <a:pt x="170" y="1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" y="10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Oval 224">
              <a:extLst>
                <a:ext uri="{FF2B5EF4-FFF2-40B4-BE49-F238E27FC236}">
                  <a16:creationId xmlns:a16="http://schemas.microsoft.com/office/drawing/2014/main" id="{1729582A-651B-4E3D-BDCA-7D71EC0AC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744" y="3901607"/>
              <a:ext cx="12461" cy="17165"/>
            </a:xfrm>
            <a:prstGeom prst="ellipse">
              <a:avLst/>
            </a:pr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Oval 225">
              <a:extLst>
                <a:ext uri="{FF2B5EF4-FFF2-40B4-BE49-F238E27FC236}">
                  <a16:creationId xmlns:a16="http://schemas.microsoft.com/office/drawing/2014/main" id="{EB7F0C32-D2C7-4145-BD82-4204E76C7B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8264" y="3901607"/>
              <a:ext cx="16021" cy="17165"/>
            </a:xfrm>
            <a:prstGeom prst="ellipse">
              <a:avLst/>
            </a:pr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226">
              <a:extLst>
                <a:ext uri="{FF2B5EF4-FFF2-40B4-BE49-F238E27FC236}">
                  <a16:creationId xmlns:a16="http://schemas.microsoft.com/office/drawing/2014/main" id="{DB5A2AE6-FAAA-4746-ADCC-C7EFF2FE03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1564" y="3901607"/>
              <a:ext cx="17800" cy="17165"/>
            </a:xfrm>
            <a:prstGeom prst="ellipse">
              <a:avLst/>
            </a:pr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Freeform 227">
              <a:extLst>
                <a:ext uri="{FF2B5EF4-FFF2-40B4-BE49-F238E27FC236}">
                  <a16:creationId xmlns:a16="http://schemas.microsoft.com/office/drawing/2014/main" id="{89C62FA4-B332-414F-9C19-485B17F5E6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2493" y="4105676"/>
              <a:ext cx="252767" cy="217420"/>
            </a:xfrm>
            <a:custGeom>
              <a:avLst/>
              <a:gdLst>
                <a:gd name="T0" fmla="*/ 30 w 60"/>
                <a:gd name="T1" fmla="*/ 27 h 48"/>
                <a:gd name="T2" fmla="*/ 48 w 60"/>
                <a:gd name="T3" fmla="*/ 48 h 48"/>
                <a:gd name="T4" fmla="*/ 60 w 60"/>
                <a:gd name="T5" fmla="*/ 27 h 48"/>
                <a:gd name="T6" fmla="*/ 30 w 60"/>
                <a:gd name="T7" fmla="*/ 0 h 48"/>
                <a:gd name="T8" fmla="*/ 1 w 60"/>
                <a:gd name="T9" fmla="*/ 27 h 48"/>
                <a:gd name="T10" fmla="*/ 30 w 60"/>
                <a:gd name="T11" fmla="*/ 2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48">
                  <a:moveTo>
                    <a:pt x="30" y="27"/>
                  </a:moveTo>
                  <a:cubicBezTo>
                    <a:pt x="48" y="48"/>
                    <a:pt x="48" y="48"/>
                    <a:pt x="48" y="48"/>
                  </a:cubicBezTo>
                  <a:cubicBezTo>
                    <a:pt x="56" y="43"/>
                    <a:pt x="60" y="35"/>
                    <a:pt x="60" y="27"/>
                  </a:cubicBezTo>
                  <a:cubicBezTo>
                    <a:pt x="60" y="12"/>
                    <a:pt x="46" y="0"/>
                    <a:pt x="30" y="0"/>
                  </a:cubicBezTo>
                  <a:cubicBezTo>
                    <a:pt x="14" y="0"/>
                    <a:pt x="0" y="12"/>
                    <a:pt x="1" y="27"/>
                  </a:cubicBezTo>
                  <a:lnTo>
                    <a:pt x="30" y="27"/>
                  </a:lnTo>
                  <a:close/>
                </a:path>
              </a:pathLst>
            </a:custGeom>
            <a:solidFill>
              <a:srgbClr val="E850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Freeform 228">
              <a:extLst>
                <a:ext uri="{FF2B5EF4-FFF2-40B4-BE49-F238E27FC236}">
                  <a16:creationId xmlns:a16="http://schemas.microsoft.com/office/drawing/2014/main" id="{75635DD2-4DDC-46F7-96D6-B9940266D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593" y="4241086"/>
              <a:ext cx="206485" cy="131596"/>
            </a:xfrm>
            <a:custGeom>
              <a:avLst/>
              <a:gdLst>
                <a:gd name="T0" fmla="*/ 30 w 49"/>
                <a:gd name="T1" fmla="*/ 0 h 29"/>
                <a:gd name="T2" fmla="*/ 35 w 49"/>
                <a:gd name="T3" fmla="*/ 5 h 29"/>
                <a:gd name="T4" fmla="*/ 49 w 49"/>
                <a:gd name="T5" fmla="*/ 20 h 29"/>
                <a:gd name="T6" fmla="*/ 49 w 49"/>
                <a:gd name="T7" fmla="*/ 21 h 29"/>
                <a:gd name="T8" fmla="*/ 48 w 49"/>
                <a:gd name="T9" fmla="*/ 21 h 29"/>
                <a:gd name="T10" fmla="*/ 18 w 49"/>
                <a:gd name="T11" fmla="*/ 25 h 29"/>
                <a:gd name="T12" fmla="*/ 5 w 49"/>
                <a:gd name="T13" fmla="*/ 14 h 29"/>
                <a:gd name="T14" fmla="*/ 0 w 49"/>
                <a:gd name="T15" fmla="*/ 1 h 29"/>
                <a:gd name="T16" fmla="*/ 0 w 49"/>
                <a:gd name="T17" fmla="*/ 0 h 29"/>
                <a:gd name="T18" fmla="*/ 1 w 49"/>
                <a:gd name="T19" fmla="*/ 0 h 29"/>
                <a:gd name="T20" fmla="*/ 22 w 49"/>
                <a:gd name="T21" fmla="*/ 0 h 29"/>
                <a:gd name="T22" fmla="*/ 30 w 49"/>
                <a:gd name="T23" fmla="*/ 0 h 29"/>
                <a:gd name="T24" fmla="*/ 22 w 49"/>
                <a:gd name="T25" fmla="*/ 1 h 29"/>
                <a:gd name="T26" fmla="*/ 1 w 49"/>
                <a:gd name="T27" fmla="*/ 1 h 29"/>
                <a:gd name="T28" fmla="*/ 2 w 49"/>
                <a:gd name="T29" fmla="*/ 0 h 29"/>
                <a:gd name="T30" fmla="*/ 6 w 49"/>
                <a:gd name="T31" fmla="*/ 13 h 29"/>
                <a:gd name="T32" fmla="*/ 18 w 49"/>
                <a:gd name="T33" fmla="*/ 23 h 29"/>
                <a:gd name="T34" fmla="*/ 47 w 49"/>
                <a:gd name="T35" fmla="*/ 20 h 29"/>
                <a:gd name="T36" fmla="*/ 47 w 49"/>
                <a:gd name="T37" fmla="*/ 21 h 29"/>
                <a:gd name="T38" fmla="*/ 34 w 49"/>
                <a:gd name="T39" fmla="*/ 6 h 29"/>
                <a:gd name="T40" fmla="*/ 30 w 49"/>
                <a:gd name="T4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" h="29">
                  <a:moveTo>
                    <a:pt x="30" y="0"/>
                  </a:moveTo>
                  <a:cubicBezTo>
                    <a:pt x="30" y="0"/>
                    <a:pt x="32" y="2"/>
                    <a:pt x="35" y="5"/>
                  </a:cubicBezTo>
                  <a:cubicBezTo>
                    <a:pt x="38" y="9"/>
                    <a:pt x="43" y="14"/>
                    <a:pt x="49" y="20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1" y="27"/>
                    <a:pt x="29" y="29"/>
                    <a:pt x="18" y="25"/>
                  </a:cubicBezTo>
                  <a:cubicBezTo>
                    <a:pt x="12" y="22"/>
                    <a:pt x="8" y="19"/>
                    <a:pt x="5" y="14"/>
                  </a:cubicBezTo>
                  <a:cubicBezTo>
                    <a:pt x="2" y="10"/>
                    <a:pt x="0" y="5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0" y="0"/>
                    <a:pt x="17" y="0"/>
                    <a:pt x="22" y="0"/>
                  </a:cubicBezTo>
                  <a:cubicBezTo>
                    <a:pt x="27" y="0"/>
                    <a:pt x="30" y="0"/>
                    <a:pt x="30" y="0"/>
                  </a:cubicBezTo>
                  <a:cubicBezTo>
                    <a:pt x="30" y="0"/>
                    <a:pt x="27" y="0"/>
                    <a:pt x="22" y="1"/>
                  </a:cubicBezTo>
                  <a:cubicBezTo>
                    <a:pt x="17" y="1"/>
                    <a:pt x="10" y="1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5"/>
                    <a:pt x="4" y="9"/>
                    <a:pt x="6" y="13"/>
                  </a:cubicBezTo>
                  <a:cubicBezTo>
                    <a:pt x="9" y="17"/>
                    <a:pt x="13" y="21"/>
                    <a:pt x="18" y="23"/>
                  </a:cubicBezTo>
                  <a:cubicBezTo>
                    <a:pt x="29" y="27"/>
                    <a:pt x="40" y="25"/>
                    <a:pt x="47" y="20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2" y="15"/>
                    <a:pt x="38" y="10"/>
                    <a:pt x="34" y="6"/>
                  </a:cubicBezTo>
                  <a:cubicBezTo>
                    <a:pt x="31" y="2"/>
                    <a:pt x="30" y="0"/>
                    <a:pt x="3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Oval 229">
              <a:extLst>
                <a:ext uri="{FF2B5EF4-FFF2-40B4-BE49-F238E27FC236}">
                  <a16:creationId xmlns:a16="http://schemas.microsoft.com/office/drawing/2014/main" id="{73403474-E7BB-45EC-BE6A-E117693FFD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0135" y="4145728"/>
              <a:ext cx="12461" cy="19072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reeform 230">
              <a:extLst>
                <a:ext uri="{FF2B5EF4-FFF2-40B4-BE49-F238E27FC236}">
                  <a16:creationId xmlns:a16="http://schemas.microsoft.com/office/drawing/2014/main" id="{F619B1A8-B845-4A99-90F1-1A15CCA7C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9511" y="4096141"/>
              <a:ext cx="149524" cy="59123"/>
            </a:xfrm>
            <a:custGeom>
              <a:avLst/>
              <a:gdLst>
                <a:gd name="T0" fmla="*/ 0 w 35"/>
                <a:gd name="T1" fmla="*/ 1 h 13"/>
                <a:gd name="T2" fmla="*/ 20 w 35"/>
                <a:gd name="T3" fmla="*/ 0 h 13"/>
                <a:gd name="T4" fmla="*/ 22 w 35"/>
                <a:gd name="T5" fmla="*/ 0 h 13"/>
                <a:gd name="T6" fmla="*/ 23 w 35"/>
                <a:gd name="T7" fmla="*/ 0 h 13"/>
                <a:gd name="T8" fmla="*/ 23 w 35"/>
                <a:gd name="T9" fmla="*/ 0 h 13"/>
                <a:gd name="T10" fmla="*/ 34 w 35"/>
                <a:gd name="T11" fmla="*/ 13 h 13"/>
                <a:gd name="T12" fmla="*/ 22 w 35"/>
                <a:gd name="T13" fmla="*/ 2 h 13"/>
                <a:gd name="T14" fmla="*/ 22 w 35"/>
                <a:gd name="T15" fmla="*/ 2 h 13"/>
                <a:gd name="T16" fmla="*/ 20 w 35"/>
                <a:gd name="T17" fmla="*/ 2 h 13"/>
                <a:gd name="T18" fmla="*/ 0 w 35"/>
                <a:gd name="T1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13">
                  <a:moveTo>
                    <a:pt x="0" y="1"/>
                  </a:moveTo>
                  <a:cubicBezTo>
                    <a:pt x="0" y="0"/>
                    <a:pt x="9" y="0"/>
                    <a:pt x="20" y="0"/>
                  </a:cubicBezTo>
                  <a:cubicBezTo>
                    <a:pt x="21" y="0"/>
                    <a:pt x="21" y="0"/>
                    <a:pt x="2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0" y="7"/>
                    <a:pt x="35" y="13"/>
                    <a:pt x="34" y="13"/>
                  </a:cubicBezTo>
                  <a:cubicBezTo>
                    <a:pt x="34" y="13"/>
                    <a:pt x="29" y="8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9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reeform 231">
              <a:extLst>
                <a:ext uri="{FF2B5EF4-FFF2-40B4-BE49-F238E27FC236}">
                  <a16:creationId xmlns:a16="http://schemas.microsoft.com/office/drawing/2014/main" id="{DC796E1E-DCA9-42E3-8F3E-F9E8F97E3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4387" y="4056091"/>
              <a:ext cx="206485" cy="144946"/>
            </a:xfrm>
            <a:custGeom>
              <a:avLst/>
              <a:gdLst>
                <a:gd name="T0" fmla="*/ 6 w 49"/>
                <a:gd name="T1" fmla="*/ 31 h 32"/>
                <a:gd name="T2" fmla="*/ 5 w 49"/>
                <a:gd name="T3" fmla="*/ 23 h 32"/>
                <a:gd name="T4" fmla="*/ 0 w 49"/>
                <a:gd name="T5" fmla="*/ 2 h 32"/>
                <a:gd name="T6" fmla="*/ 0 w 49"/>
                <a:gd name="T7" fmla="*/ 1 h 32"/>
                <a:gd name="T8" fmla="*/ 1 w 49"/>
                <a:gd name="T9" fmla="*/ 1 h 32"/>
                <a:gd name="T10" fmla="*/ 42 w 49"/>
                <a:gd name="T11" fmla="*/ 0 h 32"/>
                <a:gd name="T12" fmla="*/ 43 w 49"/>
                <a:gd name="T13" fmla="*/ 1 h 32"/>
                <a:gd name="T14" fmla="*/ 43 w 49"/>
                <a:gd name="T15" fmla="*/ 1 h 32"/>
                <a:gd name="T16" fmla="*/ 43 w 49"/>
                <a:gd name="T17" fmla="*/ 1 h 32"/>
                <a:gd name="T18" fmla="*/ 43 w 49"/>
                <a:gd name="T19" fmla="*/ 1 h 32"/>
                <a:gd name="T20" fmla="*/ 43 w 49"/>
                <a:gd name="T21" fmla="*/ 1 h 32"/>
                <a:gd name="T22" fmla="*/ 43 w 49"/>
                <a:gd name="T23" fmla="*/ 1 h 32"/>
                <a:gd name="T24" fmla="*/ 43 w 49"/>
                <a:gd name="T25" fmla="*/ 2 h 32"/>
                <a:gd name="T26" fmla="*/ 43 w 49"/>
                <a:gd name="T27" fmla="*/ 2 h 32"/>
                <a:gd name="T28" fmla="*/ 44 w 49"/>
                <a:gd name="T29" fmla="*/ 3 h 32"/>
                <a:gd name="T30" fmla="*/ 44 w 49"/>
                <a:gd name="T31" fmla="*/ 5 h 32"/>
                <a:gd name="T32" fmla="*/ 45 w 49"/>
                <a:gd name="T33" fmla="*/ 9 h 32"/>
                <a:gd name="T34" fmla="*/ 46 w 49"/>
                <a:gd name="T35" fmla="*/ 16 h 32"/>
                <a:gd name="T36" fmla="*/ 49 w 49"/>
                <a:gd name="T37" fmla="*/ 31 h 32"/>
                <a:gd name="T38" fmla="*/ 49 w 49"/>
                <a:gd name="T39" fmla="*/ 32 h 32"/>
                <a:gd name="T40" fmla="*/ 48 w 49"/>
                <a:gd name="T41" fmla="*/ 32 h 32"/>
                <a:gd name="T42" fmla="*/ 18 w 49"/>
                <a:gd name="T43" fmla="*/ 31 h 32"/>
                <a:gd name="T44" fmla="*/ 9 w 49"/>
                <a:gd name="T45" fmla="*/ 31 h 32"/>
                <a:gd name="T46" fmla="*/ 6 w 49"/>
                <a:gd name="T47" fmla="*/ 31 h 32"/>
                <a:gd name="T48" fmla="*/ 10 w 49"/>
                <a:gd name="T49" fmla="*/ 31 h 32"/>
                <a:gd name="T50" fmla="*/ 18 w 49"/>
                <a:gd name="T51" fmla="*/ 30 h 32"/>
                <a:gd name="T52" fmla="*/ 48 w 49"/>
                <a:gd name="T53" fmla="*/ 30 h 32"/>
                <a:gd name="T54" fmla="*/ 47 w 49"/>
                <a:gd name="T55" fmla="*/ 31 h 32"/>
                <a:gd name="T56" fmla="*/ 44 w 49"/>
                <a:gd name="T57" fmla="*/ 17 h 32"/>
                <a:gd name="T58" fmla="*/ 43 w 49"/>
                <a:gd name="T59" fmla="*/ 9 h 32"/>
                <a:gd name="T60" fmla="*/ 42 w 49"/>
                <a:gd name="T61" fmla="*/ 5 h 32"/>
                <a:gd name="T62" fmla="*/ 42 w 49"/>
                <a:gd name="T63" fmla="*/ 3 h 32"/>
                <a:gd name="T64" fmla="*/ 41 w 49"/>
                <a:gd name="T65" fmla="*/ 2 h 32"/>
                <a:gd name="T66" fmla="*/ 41 w 49"/>
                <a:gd name="T67" fmla="*/ 2 h 32"/>
                <a:gd name="T68" fmla="*/ 41 w 49"/>
                <a:gd name="T69" fmla="*/ 2 h 32"/>
                <a:gd name="T70" fmla="*/ 41 w 49"/>
                <a:gd name="T71" fmla="*/ 2 h 32"/>
                <a:gd name="T72" fmla="*/ 41 w 49"/>
                <a:gd name="T73" fmla="*/ 1 h 32"/>
                <a:gd name="T74" fmla="*/ 41 w 49"/>
                <a:gd name="T75" fmla="*/ 1 h 32"/>
                <a:gd name="T76" fmla="*/ 41 w 49"/>
                <a:gd name="T77" fmla="*/ 1 h 32"/>
                <a:gd name="T78" fmla="*/ 41 w 49"/>
                <a:gd name="T79" fmla="*/ 1 h 32"/>
                <a:gd name="T80" fmla="*/ 42 w 49"/>
                <a:gd name="T81" fmla="*/ 2 h 32"/>
                <a:gd name="T82" fmla="*/ 1 w 49"/>
                <a:gd name="T83" fmla="*/ 2 h 32"/>
                <a:gd name="T84" fmla="*/ 2 w 49"/>
                <a:gd name="T85" fmla="*/ 1 h 32"/>
                <a:gd name="T86" fmla="*/ 5 w 49"/>
                <a:gd name="T87" fmla="*/ 23 h 32"/>
                <a:gd name="T88" fmla="*/ 6 w 49"/>
                <a:gd name="T8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" h="32">
                  <a:moveTo>
                    <a:pt x="6" y="31"/>
                  </a:moveTo>
                  <a:cubicBezTo>
                    <a:pt x="6" y="31"/>
                    <a:pt x="6" y="28"/>
                    <a:pt x="5" y="23"/>
                  </a:cubicBezTo>
                  <a:cubicBezTo>
                    <a:pt x="3" y="18"/>
                    <a:pt x="2" y="11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3" y="0"/>
                    <a:pt x="27" y="0"/>
                    <a:pt x="42" y="0"/>
                  </a:cubicBezTo>
                  <a:cubicBezTo>
                    <a:pt x="42" y="0"/>
                    <a:pt x="44" y="2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6"/>
                    <a:pt x="45" y="8"/>
                    <a:pt x="45" y="9"/>
                  </a:cubicBezTo>
                  <a:cubicBezTo>
                    <a:pt x="45" y="11"/>
                    <a:pt x="46" y="14"/>
                    <a:pt x="46" y="16"/>
                  </a:cubicBezTo>
                  <a:cubicBezTo>
                    <a:pt x="47" y="21"/>
                    <a:pt x="48" y="26"/>
                    <a:pt x="49" y="31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35" y="32"/>
                    <a:pt x="25" y="31"/>
                    <a:pt x="18" y="31"/>
                  </a:cubicBezTo>
                  <a:cubicBezTo>
                    <a:pt x="14" y="31"/>
                    <a:pt x="12" y="31"/>
                    <a:pt x="9" y="31"/>
                  </a:cubicBezTo>
                  <a:cubicBezTo>
                    <a:pt x="7" y="31"/>
                    <a:pt x="6" y="31"/>
                    <a:pt x="6" y="31"/>
                  </a:cubicBezTo>
                  <a:cubicBezTo>
                    <a:pt x="7" y="31"/>
                    <a:pt x="8" y="31"/>
                    <a:pt x="10" y="31"/>
                  </a:cubicBezTo>
                  <a:cubicBezTo>
                    <a:pt x="12" y="31"/>
                    <a:pt x="15" y="30"/>
                    <a:pt x="18" y="30"/>
                  </a:cubicBezTo>
                  <a:cubicBezTo>
                    <a:pt x="26" y="30"/>
                    <a:pt x="36" y="30"/>
                    <a:pt x="48" y="30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6" y="26"/>
                    <a:pt x="45" y="22"/>
                    <a:pt x="44" y="17"/>
                  </a:cubicBezTo>
                  <a:cubicBezTo>
                    <a:pt x="44" y="14"/>
                    <a:pt x="43" y="12"/>
                    <a:pt x="43" y="9"/>
                  </a:cubicBezTo>
                  <a:cubicBezTo>
                    <a:pt x="42" y="8"/>
                    <a:pt x="42" y="7"/>
                    <a:pt x="42" y="5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0" y="1"/>
                    <a:pt x="42" y="2"/>
                    <a:pt x="42" y="2"/>
                  </a:cubicBezTo>
                  <a:cubicBezTo>
                    <a:pt x="27" y="2"/>
                    <a:pt x="13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0"/>
                    <a:pt x="4" y="17"/>
                    <a:pt x="5" y="23"/>
                  </a:cubicBezTo>
                  <a:cubicBezTo>
                    <a:pt x="6" y="28"/>
                    <a:pt x="7" y="31"/>
                    <a:pt x="6" y="3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Oval 232">
              <a:extLst>
                <a:ext uri="{FF2B5EF4-FFF2-40B4-BE49-F238E27FC236}">
                  <a16:creationId xmlns:a16="http://schemas.microsoft.com/office/drawing/2014/main" id="{81E6D6DB-FD47-462B-9C04-4D1AF4FD0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7675" y="4300210"/>
              <a:ext cx="16021" cy="13351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Oval 233">
              <a:extLst>
                <a:ext uri="{FF2B5EF4-FFF2-40B4-BE49-F238E27FC236}">
                  <a16:creationId xmlns:a16="http://schemas.microsoft.com/office/drawing/2014/main" id="{A891D283-BA35-4CE1-A284-04E1991906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8411" y="4300210"/>
              <a:ext cx="126383" cy="9536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reeform 234">
              <a:extLst>
                <a:ext uri="{FF2B5EF4-FFF2-40B4-BE49-F238E27FC236}">
                  <a16:creationId xmlns:a16="http://schemas.microsoft.com/office/drawing/2014/main" id="{EE64AE9C-121C-4D9B-8022-8F756932A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4387" y="4260160"/>
              <a:ext cx="215385" cy="108709"/>
            </a:xfrm>
            <a:custGeom>
              <a:avLst/>
              <a:gdLst>
                <a:gd name="T0" fmla="*/ 7 w 51"/>
                <a:gd name="T1" fmla="*/ 23 h 24"/>
                <a:gd name="T2" fmla="*/ 5 w 51"/>
                <a:gd name="T3" fmla="*/ 18 h 24"/>
                <a:gd name="T4" fmla="*/ 0 w 51"/>
                <a:gd name="T5" fmla="*/ 2 h 24"/>
                <a:gd name="T6" fmla="*/ 0 w 51"/>
                <a:gd name="T7" fmla="*/ 1 h 24"/>
                <a:gd name="T8" fmla="*/ 1 w 51"/>
                <a:gd name="T9" fmla="*/ 1 h 24"/>
                <a:gd name="T10" fmla="*/ 44 w 51"/>
                <a:gd name="T11" fmla="*/ 1 h 24"/>
                <a:gd name="T12" fmla="*/ 45 w 51"/>
                <a:gd name="T13" fmla="*/ 1 h 24"/>
                <a:gd name="T14" fmla="*/ 45 w 51"/>
                <a:gd name="T15" fmla="*/ 1 h 24"/>
                <a:gd name="T16" fmla="*/ 45 w 51"/>
                <a:gd name="T17" fmla="*/ 1 h 24"/>
                <a:gd name="T18" fmla="*/ 45 w 51"/>
                <a:gd name="T19" fmla="*/ 1 h 24"/>
                <a:gd name="T20" fmla="*/ 45 w 51"/>
                <a:gd name="T21" fmla="*/ 1 h 24"/>
                <a:gd name="T22" fmla="*/ 45 w 51"/>
                <a:gd name="T23" fmla="*/ 1 h 24"/>
                <a:gd name="T24" fmla="*/ 45 w 51"/>
                <a:gd name="T25" fmla="*/ 2 h 24"/>
                <a:gd name="T26" fmla="*/ 45 w 51"/>
                <a:gd name="T27" fmla="*/ 2 h 24"/>
                <a:gd name="T28" fmla="*/ 45 w 51"/>
                <a:gd name="T29" fmla="*/ 3 h 24"/>
                <a:gd name="T30" fmla="*/ 45 w 51"/>
                <a:gd name="T31" fmla="*/ 4 h 24"/>
                <a:gd name="T32" fmla="*/ 46 w 51"/>
                <a:gd name="T33" fmla="*/ 7 h 24"/>
                <a:gd name="T34" fmla="*/ 48 w 51"/>
                <a:gd name="T35" fmla="*/ 13 h 24"/>
                <a:gd name="T36" fmla="*/ 50 w 51"/>
                <a:gd name="T37" fmla="*/ 23 h 24"/>
                <a:gd name="T38" fmla="*/ 51 w 51"/>
                <a:gd name="T39" fmla="*/ 24 h 24"/>
                <a:gd name="T40" fmla="*/ 49 w 51"/>
                <a:gd name="T41" fmla="*/ 24 h 24"/>
                <a:gd name="T42" fmla="*/ 18 w 51"/>
                <a:gd name="T43" fmla="*/ 24 h 24"/>
                <a:gd name="T44" fmla="*/ 10 w 51"/>
                <a:gd name="T45" fmla="*/ 24 h 24"/>
                <a:gd name="T46" fmla="*/ 7 w 51"/>
                <a:gd name="T47" fmla="*/ 23 h 24"/>
                <a:gd name="T48" fmla="*/ 10 w 51"/>
                <a:gd name="T49" fmla="*/ 23 h 24"/>
                <a:gd name="T50" fmla="*/ 19 w 51"/>
                <a:gd name="T51" fmla="*/ 23 h 24"/>
                <a:gd name="T52" fmla="*/ 49 w 51"/>
                <a:gd name="T53" fmla="*/ 22 h 24"/>
                <a:gd name="T54" fmla="*/ 48 w 51"/>
                <a:gd name="T55" fmla="*/ 23 h 24"/>
                <a:gd name="T56" fmla="*/ 46 w 51"/>
                <a:gd name="T57" fmla="*/ 13 h 24"/>
                <a:gd name="T58" fmla="*/ 44 w 51"/>
                <a:gd name="T59" fmla="*/ 7 h 24"/>
                <a:gd name="T60" fmla="*/ 43 w 51"/>
                <a:gd name="T61" fmla="*/ 5 h 24"/>
                <a:gd name="T62" fmla="*/ 43 w 51"/>
                <a:gd name="T63" fmla="*/ 3 h 24"/>
                <a:gd name="T64" fmla="*/ 43 w 51"/>
                <a:gd name="T65" fmla="*/ 3 h 24"/>
                <a:gd name="T66" fmla="*/ 43 w 51"/>
                <a:gd name="T67" fmla="*/ 2 h 24"/>
                <a:gd name="T68" fmla="*/ 43 w 51"/>
                <a:gd name="T69" fmla="*/ 2 h 24"/>
                <a:gd name="T70" fmla="*/ 43 w 51"/>
                <a:gd name="T71" fmla="*/ 2 h 24"/>
                <a:gd name="T72" fmla="*/ 43 w 51"/>
                <a:gd name="T73" fmla="*/ 2 h 24"/>
                <a:gd name="T74" fmla="*/ 43 w 51"/>
                <a:gd name="T75" fmla="*/ 2 h 24"/>
                <a:gd name="T76" fmla="*/ 43 w 51"/>
                <a:gd name="T77" fmla="*/ 2 h 24"/>
                <a:gd name="T78" fmla="*/ 43 w 51"/>
                <a:gd name="T79" fmla="*/ 2 h 24"/>
                <a:gd name="T80" fmla="*/ 44 w 51"/>
                <a:gd name="T81" fmla="*/ 3 h 24"/>
                <a:gd name="T82" fmla="*/ 1 w 51"/>
                <a:gd name="T83" fmla="*/ 3 h 24"/>
                <a:gd name="T84" fmla="*/ 2 w 51"/>
                <a:gd name="T85" fmla="*/ 2 h 24"/>
                <a:gd name="T86" fmla="*/ 5 w 51"/>
                <a:gd name="T87" fmla="*/ 17 h 24"/>
                <a:gd name="T88" fmla="*/ 7 w 51"/>
                <a:gd name="T8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1" h="24">
                  <a:moveTo>
                    <a:pt x="7" y="23"/>
                  </a:moveTo>
                  <a:cubicBezTo>
                    <a:pt x="7" y="24"/>
                    <a:pt x="6" y="22"/>
                    <a:pt x="5" y="18"/>
                  </a:cubicBezTo>
                  <a:cubicBezTo>
                    <a:pt x="4" y="14"/>
                    <a:pt x="2" y="9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2" y="1"/>
                    <a:pt x="27" y="1"/>
                    <a:pt x="44" y="1"/>
                  </a:cubicBezTo>
                  <a:cubicBezTo>
                    <a:pt x="43" y="0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7" y="9"/>
                    <a:pt x="47" y="11"/>
                    <a:pt x="48" y="13"/>
                  </a:cubicBezTo>
                  <a:cubicBezTo>
                    <a:pt x="48" y="16"/>
                    <a:pt x="49" y="20"/>
                    <a:pt x="50" y="23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37" y="24"/>
                    <a:pt x="26" y="24"/>
                    <a:pt x="18" y="24"/>
                  </a:cubicBezTo>
                  <a:cubicBezTo>
                    <a:pt x="15" y="24"/>
                    <a:pt x="12" y="24"/>
                    <a:pt x="10" y="24"/>
                  </a:cubicBezTo>
                  <a:cubicBezTo>
                    <a:pt x="8" y="24"/>
                    <a:pt x="7" y="23"/>
                    <a:pt x="7" y="23"/>
                  </a:cubicBezTo>
                  <a:cubicBezTo>
                    <a:pt x="7" y="23"/>
                    <a:pt x="8" y="23"/>
                    <a:pt x="10" y="23"/>
                  </a:cubicBezTo>
                  <a:cubicBezTo>
                    <a:pt x="12" y="23"/>
                    <a:pt x="15" y="23"/>
                    <a:pt x="19" y="23"/>
                  </a:cubicBezTo>
                  <a:cubicBezTo>
                    <a:pt x="26" y="23"/>
                    <a:pt x="37" y="22"/>
                    <a:pt x="49" y="22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7" y="20"/>
                    <a:pt x="47" y="17"/>
                    <a:pt x="46" y="13"/>
                  </a:cubicBezTo>
                  <a:cubicBezTo>
                    <a:pt x="45" y="11"/>
                    <a:pt x="45" y="9"/>
                    <a:pt x="44" y="7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2" y="2"/>
                    <a:pt x="45" y="3"/>
                    <a:pt x="44" y="3"/>
                  </a:cubicBezTo>
                  <a:cubicBezTo>
                    <a:pt x="27" y="3"/>
                    <a:pt x="12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8"/>
                    <a:pt x="5" y="13"/>
                    <a:pt x="5" y="17"/>
                  </a:cubicBezTo>
                  <a:cubicBezTo>
                    <a:pt x="6" y="21"/>
                    <a:pt x="7" y="23"/>
                    <a:pt x="7" y="23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Oval 235">
              <a:extLst>
                <a:ext uri="{FF2B5EF4-FFF2-40B4-BE49-F238E27FC236}">
                  <a16:creationId xmlns:a16="http://schemas.microsoft.com/office/drawing/2014/main" id="{5C3D057E-0611-4BFA-997A-4469B291BA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7108" y="4096141"/>
              <a:ext cx="117483" cy="9536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Oval 236">
              <a:extLst>
                <a:ext uri="{FF2B5EF4-FFF2-40B4-BE49-F238E27FC236}">
                  <a16:creationId xmlns:a16="http://schemas.microsoft.com/office/drawing/2014/main" id="{7FDAD39A-0E5A-4B7F-8CFC-A77C992889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7108" y="4119028"/>
              <a:ext cx="122823" cy="9536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reeform 237">
              <a:extLst>
                <a:ext uri="{FF2B5EF4-FFF2-40B4-BE49-F238E27FC236}">
                  <a16:creationId xmlns:a16="http://schemas.microsoft.com/office/drawing/2014/main" id="{D9D2BA85-1653-4957-9CBD-433F54146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0667" y="4136193"/>
              <a:ext cx="113923" cy="15258"/>
            </a:xfrm>
            <a:custGeom>
              <a:avLst/>
              <a:gdLst>
                <a:gd name="T0" fmla="*/ 0 w 27"/>
                <a:gd name="T1" fmla="*/ 2 h 3"/>
                <a:gd name="T2" fmla="*/ 14 w 27"/>
                <a:gd name="T3" fmla="*/ 0 h 3"/>
                <a:gd name="T4" fmla="*/ 27 w 27"/>
                <a:gd name="T5" fmla="*/ 1 h 3"/>
                <a:gd name="T6" fmla="*/ 14 w 27"/>
                <a:gd name="T7" fmla="*/ 3 h 3"/>
                <a:gd name="T8" fmla="*/ 0 w 27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">
                  <a:moveTo>
                    <a:pt x="0" y="2"/>
                  </a:moveTo>
                  <a:cubicBezTo>
                    <a:pt x="0" y="1"/>
                    <a:pt x="6" y="0"/>
                    <a:pt x="14" y="0"/>
                  </a:cubicBezTo>
                  <a:cubicBezTo>
                    <a:pt x="21" y="0"/>
                    <a:pt x="27" y="1"/>
                    <a:pt x="27" y="1"/>
                  </a:cubicBezTo>
                  <a:cubicBezTo>
                    <a:pt x="27" y="2"/>
                    <a:pt x="21" y="2"/>
                    <a:pt x="14" y="3"/>
                  </a:cubicBezTo>
                  <a:cubicBezTo>
                    <a:pt x="6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reeform 238">
              <a:extLst>
                <a:ext uri="{FF2B5EF4-FFF2-40B4-BE49-F238E27FC236}">
                  <a16:creationId xmlns:a16="http://schemas.microsoft.com/office/drawing/2014/main" id="{793587D8-12CE-475D-9CEB-803437B31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0667" y="4300210"/>
              <a:ext cx="113923" cy="9536"/>
            </a:xfrm>
            <a:custGeom>
              <a:avLst/>
              <a:gdLst>
                <a:gd name="T0" fmla="*/ 0 w 27"/>
                <a:gd name="T1" fmla="*/ 1 h 2"/>
                <a:gd name="T2" fmla="*/ 13 w 27"/>
                <a:gd name="T3" fmla="*/ 0 h 2"/>
                <a:gd name="T4" fmla="*/ 27 w 27"/>
                <a:gd name="T5" fmla="*/ 1 h 2"/>
                <a:gd name="T6" fmla="*/ 13 w 27"/>
                <a:gd name="T7" fmla="*/ 2 h 2"/>
                <a:gd name="T8" fmla="*/ 0 w 27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">
                  <a:moveTo>
                    <a:pt x="0" y="1"/>
                  </a:moveTo>
                  <a:cubicBezTo>
                    <a:pt x="0" y="0"/>
                    <a:pt x="6" y="0"/>
                    <a:pt x="13" y="0"/>
                  </a:cubicBezTo>
                  <a:cubicBezTo>
                    <a:pt x="21" y="0"/>
                    <a:pt x="27" y="0"/>
                    <a:pt x="27" y="1"/>
                  </a:cubicBezTo>
                  <a:cubicBezTo>
                    <a:pt x="27" y="1"/>
                    <a:pt x="21" y="2"/>
                    <a:pt x="13" y="2"/>
                  </a:cubicBezTo>
                  <a:cubicBezTo>
                    <a:pt x="6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Freeform 239">
              <a:extLst>
                <a:ext uri="{FF2B5EF4-FFF2-40B4-BE49-F238E27FC236}">
                  <a16:creationId xmlns:a16="http://schemas.microsoft.com/office/drawing/2014/main" id="{2512A64A-1202-408F-AA7B-168B907B9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6008" y="4323097"/>
              <a:ext cx="96123" cy="9536"/>
            </a:xfrm>
            <a:custGeom>
              <a:avLst/>
              <a:gdLst>
                <a:gd name="T0" fmla="*/ 0 w 23"/>
                <a:gd name="T1" fmla="*/ 1 h 2"/>
                <a:gd name="T2" fmla="*/ 12 w 23"/>
                <a:gd name="T3" fmla="*/ 0 h 2"/>
                <a:gd name="T4" fmla="*/ 23 w 23"/>
                <a:gd name="T5" fmla="*/ 1 h 2"/>
                <a:gd name="T6" fmla="*/ 12 w 23"/>
                <a:gd name="T7" fmla="*/ 2 h 2"/>
                <a:gd name="T8" fmla="*/ 0 w 2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">
                  <a:moveTo>
                    <a:pt x="0" y="1"/>
                  </a:moveTo>
                  <a:cubicBezTo>
                    <a:pt x="0" y="1"/>
                    <a:pt x="5" y="0"/>
                    <a:pt x="12" y="0"/>
                  </a:cubicBezTo>
                  <a:cubicBezTo>
                    <a:pt x="18" y="0"/>
                    <a:pt x="23" y="0"/>
                    <a:pt x="23" y="1"/>
                  </a:cubicBezTo>
                  <a:cubicBezTo>
                    <a:pt x="23" y="2"/>
                    <a:pt x="18" y="2"/>
                    <a:pt x="12" y="2"/>
                  </a:cubicBezTo>
                  <a:cubicBezTo>
                    <a:pt x="5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Freeform 240">
              <a:extLst>
                <a:ext uri="{FF2B5EF4-FFF2-40B4-BE49-F238E27FC236}">
                  <a16:creationId xmlns:a16="http://schemas.microsoft.com/office/drawing/2014/main" id="{DE2221F0-6070-4A1C-96CE-5C505A129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7719" y="4607268"/>
              <a:ext cx="4021126" cy="2116980"/>
            </a:xfrm>
            <a:custGeom>
              <a:avLst/>
              <a:gdLst>
                <a:gd name="T0" fmla="*/ 0 w 2259"/>
                <a:gd name="T1" fmla="*/ 0 h 1110"/>
                <a:gd name="T2" fmla="*/ 0 w 2259"/>
                <a:gd name="T3" fmla="*/ 53 h 1110"/>
                <a:gd name="T4" fmla="*/ 33 w 2259"/>
                <a:gd name="T5" fmla="*/ 53 h 1110"/>
                <a:gd name="T6" fmla="*/ 33 w 2259"/>
                <a:gd name="T7" fmla="*/ 1110 h 1110"/>
                <a:gd name="T8" fmla="*/ 104 w 2259"/>
                <a:gd name="T9" fmla="*/ 1110 h 1110"/>
                <a:gd name="T10" fmla="*/ 104 w 2259"/>
                <a:gd name="T11" fmla="*/ 53 h 1110"/>
                <a:gd name="T12" fmla="*/ 474 w 2259"/>
                <a:gd name="T13" fmla="*/ 53 h 1110"/>
                <a:gd name="T14" fmla="*/ 474 w 2259"/>
                <a:gd name="T15" fmla="*/ 1110 h 1110"/>
                <a:gd name="T16" fmla="*/ 545 w 2259"/>
                <a:gd name="T17" fmla="*/ 1110 h 1110"/>
                <a:gd name="T18" fmla="*/ 545 w 2259"/>
                <a:gd name="T19" fmla="*/ 53 h 1110"/>
                <a:gd name="T20" fmla="*/ 2157 w 2259"/>
                <a:gd name="T21" fmla="*/ 53 h 1110"/>
                <a:gd name="T22" fmla="*/ 2157 w 2259"/>
                <a:gd name="T23" fmla="*/ 1110 h 1110"/>
                <a:gd name="T24" fmla="*/ 2228 w 2259"/>
                <a:gd name="T25" fmla="*/ 1110 h 1110"/>
                <a:gd name="T26" fmla="*/ 2228 w 2259"/>
                <a:gd name="T27" fmla="*/ 53 h 1110"/>
                <a:gd name="T28" fmla="*/ 2259 w 2259"/>
                <a:gd name="T29" fmla="*/ 53 h 1110"/>
                <a:gd name="T30" fmla="*/ 2259 w 2259"/>
                <a:gd name="T31" fmla="*/ 0 h 1110"/>
                <a:gd name="T32" fmla="*/ 0 w 2259"/>
                <a:gd name="T33" fmla="*/ 0 h 1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59" h="1110">
                  <a:moveTo>
                    <a:pt x="0" y="0"/>
                  </a:moveTo>
                  <a:lnTo>
                    <a:pt x="0" y="53"/>
                  </a:lnTo>
                  <a:lnTo>
                    <a:pt x="33" y="53"/>
                  </a:lnTo>
                  <a:lnTo>
                    <a:pt x="33" y="1110"/>
                  </a:lnTo>
                  <a:lnTo>
                    <a:pt x="104" y="1110"/>
                  </a:lnTo>
                  <a:lnTo>
                    <a:pt x="104" y="53"/>
                  </a:lnTo>
                  <a:lnTo>
                    <a:pt x="474" y="53"/>
                  </a:lnTo>
                  <a:lnTo>
                    <a:pt x="474" y="1110"/>
                  </a:lnTo>
                  <a:lnTo>
                    <a:pt x="545" y="1110"/>
                  </a:lnTo>
                  <a:lnTo>
                    <a:pt x="545" y="53"/>
                  </a:lnTo>
                  <a:lnTo>
                    <a:pt x="2157" y="53"/>
                  </a:lnTo>
                  <a:lnTo>
                    <a:pt x="2157" y="1110"/>
                  </a:lnTo>
                  <a:lnTo>
                    <a:pt x="2228" y="1110"/>
                  </a:lnTo>
                  <a:lnTo>
                    <a:pt x="2228" y="53"/>
                  </a:lnTo>
                  <a:lnTo>
                    <a:pt x="2259" y="53"/>
                  </a:lnTo>
                  <a:lnTo>
                    <a:pt x="22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Freeform 241">
              <a:extLst>
                <a:ext uri="{FF2B5EF4-FFF2-40B4-BE49-F238E27FC236}">
                  <a16:creationId xmlns:a16="http://schemas.microsoft.com/office/drawing/2014/main" id="{6DF25804-4119-4EBD-8F60-4E6FD1D36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7719" y="4607268"/>
              <a:ext cx="4021126" cy="2116980"/>
            </a:xfrm>
            <a:custGeom>
              <a:avLst/>
              <a:gdLst>
                <a:gd name="T0" fmla="*/ 0 w 2259"/>
                <a:gd name="T1" fmla="*/ 0 h 1110"/>
                <a:gd name="T2" fmla="*/ 0 w 2259"/>
                <a:gd name="T3" fmla="*/ 53 h 1110"/>
                <a:gd name="T4" fmla="*/ 33 w 2259"/>
                <a:gd name="T5" fmla="*/ 53 h 1110"/>
                <a:gd name="T6" fmla="*/ 33 w 2259"/>
                <a:gd name="T7" fmla="*/ 1110 h 1110"/>
                <a:gd name="T8" fmla="*/ 104 w 2259"/>
                <a:gd name="T9" fmla="*/ 1110 h 1110"/>
                <a:gd name="T10" fmla="*/ 104 w 2259"/>
                <a:gd name="T11" fmla="*/ 53 h 1110"/>
                <a:gd name="T12" fmla="*/ 474 w 2259"/>
                <a:gd name="T13" fmla="*/ 53 h 1110"/>
                <a:gd name="T14" fmla="*/ 474 w 2259"/>
                <a:gd name="T15" fmla="*/ 1110 h 1110"/>
                <a:gd name="T16" fmla="*/ 545 w 2259"/>
                <a:gd name="T17" fmla="*/ 1110 h 1110"/>
                <a:gd name="T18" fmla="*/ 545 w 2259"/>
                <a:gd name="T19" fmla="*/ 53 h 1110"/>
                <a:gd name="T20" fmla="*/ 2157 w 2259"/>
                <a:gd name="T21" fmla="*/ 53 h 1110"/>
                <a:gd name="T22" fmla="*/ 2157 w 2259"/>
                <a:gd name="T23" fmla="*/ 1110 h 1110"/>
                <a:gd name="T24" fmla="*/ 2228 w 2259"/>
                <a:gd name="T25" fmla="*/ 1110 h 1110"/>
                <a:gd name="T26" fmla="*/ 2228 w 2259"/>
                <a:gd name="T27" fmla="*/ 53 h 1110"/>
                <a:gd name="T28" fmla="*/ 2259 w 2259"/>
                <a:gd name="T29" fmla="*/ 53 h 1110"/>
                <a:gd name="T30" fmla="*/ 2259 w 2259"/>
                <a:gd name="T31" fmla="*/ 0 h 1110"/>
                <a:gd name="T32" fmla="*/ 0 w 2259"/>
                <a:gd name="T33" fmla="*/ 0 h 1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59" h="1110">
                  <a:moveTo>
                    <a:pt x="0" y="0"/>
                  </a:moveTo>
                  <a:lnTo>
                    <a:pt x="0" y="53"/>
                  </a:lnTo>
                  <a:lnTo>
                    <a:pt x="33" y="53"/>
                  </a:lnTo>
                  <a:lnTo>
                    <a:pt x="33" y="1110"/>
                  </a:lnTo>
                  <a:lnTo>
                    <a:pt x="104" y="1110"/>
                  </a:lnTo>
                  <a:lnTo>
                    <a:pt x="104" y="53"/>
                  </a:lnTo>
                  <a:lnTo>
                    <a:pt x="474" y="53"/>
                  </a:lnTo>
                  <a:lnTo>
                    <a:pt x="474" y="1110"/>
                  </a:lnTo>
                  <a:lnTo>
                    <a:pt x="545" y="1110"/>
                  </a:lnTo>
                  <a:lnTo>
                    <a:pt x="545" y="53"/>
                  </a:lnTo>
                  <a:lnTo>
                    <a:pt x="2157" y="53"/>
                  </a:lnTo>
                  <a:lnTo>
                    <a:pt x="2157" y="1110"/>
                  </a:lnTo>
                  <a:lnTo>
                    <a:pt x="2228" y="1110"/>
                  </a:lnTo>
                  <a:lnTo>
                    <a:pt x="2228" y="53"/>
                  </a:lnTo>
                  <a:lnTo>
                    <a:pt x="2259" y="53"/>
                  </a:lnTo>
                  <a:lnTo>
                    <a:pt x="225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Oval 242">
              <a:extLst>
                <a:ext uri="{FF2B5EF4-FFF2-40B4-BE49-F238E27FC236}">
                  <a16:creationId xmlns:a16="http://schemas.microsoft.com/office/drawing/2014/main" id="{872E0DE1-C5EE-4E96-93CD-31FDC41F2B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9829" y="5354884"/>
              <a:ext cx="160203" cy="5722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Oval 243">
              <a:extLst>
                <a:ext uri="{FF2B5EF4-FFF2-40B4-BE49-F238E27FC236}">
                  <a16:creationId xmlns:a16="http://schemas.microsoft.com/office/drawing/2014/main" id="{714D9926-3443-4AA4-BFD9-31BD8041B4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2538" y="5373958"/>
              <a:ext cx="8900" cy="3814"/>
            </a:xfrm>
            <a:prstGeom prst="ellipse">
              <a:avLst/>
            </a:pr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Freeform 244">
              <a:extLst>
                <a:ext uri="{FF2B5EF4-FFF2-40B4-BE49-F238E27FC236}">
                  <a16:creationId xmlns:a16="http://schemas.microsoft.com/office/drawing/2014/main" id="{5D1761F0-A69E-42EF-8632-A26CE43DD2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7981" y="2814510"/>
              <a:ext cx="1553980" cy="1100449"/>
            </a:xfrm>
            <a:custGeom>
              <a:avLst/>
              <a:gdLst>
                <a:gd name="T0" fmla="*/ 169 w 368"/>
                <a:gd name="T1" fmla="*/ 170 h 243"/>
                <a:gd name="T2" fmla="*/ 59 w 368"/>
                <a:gd name="T3" fmla="*/ 58 h 243"/>
                <a:gd name="T4" fmla="*/ 57 w 368"/>
                <a:gd name="T5" fmla="*/ 46 h 243"/>
                <a:gd name="T6" fmla="*/ 55 w 368"/>
                <a:gd name="T7" fmla="*/ 39 h 243"/>
                <a:gd name="T8" fmla="*/ 55 w 368"/>
                <a:gd name="T9" fmla="*/ 29 h 243"/>
                <a:gd name="T10" fmla="*/ 59 w 368"/>
                <a:gd name="T11" fmla="*/ 17 h 243"/>
                <a:gd name="T12" fmla="*/ 55 w 368"/>
                <a:gd name="T13" fmla="*/ 11 h 243"/>
                <a:gd name="T14" fmla="*/ 45 w 368"/>
                <a:gd name="T15" fmla="*/ 33 h 243"/>
                <a:gd name="T16" fmla="*/ 30 w 368"/>
                <a:gd name="T17" fmla="*/ 24 h 243"/>
                <a:gd name="T18" fmla="*/ 10 w 368"/>
                <a:gd name="T19" fmla="*/ 0 h 243"/>
                <a:gd name="T20" fmla="*/ 10 w 368"/>
                <a:gd name="T21" fmla="*/ 10 h 243"/>
                <a:gd name="T22" fmla="*/ 21 w 368"/>
                <a:gd name="T23" fmla="*/ 35 h 243"/>
                <a:gd name="T24" fmla="*/ 21 w 368"/>
                <a:gd name="T25" fmla="*/ 35 h 243"/>
                <a:gd name="T26" fmla="*/ 6 w 368"/>
                <a:gd name="T27" fmla="*/ 43 h 243"/>
                <a:gd name="T28" fmla="*/ 3 w 368"/>
                <a:gd name="T29" fmla="*/ 59 h 243"/>
                <a:gd name="T30" fmla="*/ 20 w 368"/>
                <a:gd name="T31" fmla="*/ 78 h 243"/>
                <a:gd name="T32" fmla="*/ 24 w 368"/>
                <a:gd name="T33" fmla="*/ 81 h 243"/>
                <a:gd name="T34" fmla="*/ 140 w 368"/>
                <a:gd name="T35" fmla="*/ 224 h 243"/>
                <a:gd name="T36" fmla="*/ 353 w 368"/>
                <a:gd name="T37" fmla="*/ 243 h 243"/>
                <a:gd name="T38" fmla="*/ 368 w 368"/>
                <a:gd name="T39" fmla="*/ 188 h 243"/>
                <a:gd name="T40" fmla="*/ 169 w 368"/>
                <a:gd name="T41" fmla="*/ 17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8" h="243">
                  <a:moveTo>
                    <a:pt x="169" y="170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6" y="44"/>
                    <a:pt x="56" y="41"/>
                    <a:pt x="55" y="39"/>
                  </a:cubicBezTo>
                  <a:cubicBezTo>
                    <a:pt x="55" y="35"/>
                    <a:pt x="55" y="32"/>
                    <a:pt x="55" y="29"/>
                  </a:cubicBezTo>
                  <a:cubicBezTo>
                    <a:pt x="56" y="25"/>
                    <a:pt x="57" y="20"/>
                    <a:pt x="59" y="17"/>
                  </a:cubicBezTo>
                  <a:cubicBezTo>
                    <a:pt x="61" y="14"/>
                    <a:pt x="58" y="10"/>
                    <a:pt x="55" y="11"/>
                  </a:cubicBezTo>
                  <a:cubicBezTo>
                    <a:pt x="52" y="13"/>
                    <a:pt x="46" y="21"/>
                    <a:pt x="45" y="33"/>
                  </a:cubicBezTo>
                  <a:cubicBezTo>
                    <a:pt x="44" y="46"/>
                    <a:pt x="34" y="29"/>
                    <a:pt x="30" y="24"/>
                  </a:cubicBezTo>
                  <a:cubicBezTo>
                    <a:pt x="26" y="18"/>
                    <a:pt x="13" y="1"/>
                    <a:pt x="10" y="0"/>
                  </a:cubicBezTo>
                  <a:cubicBezTo>
                    <a:pt x="7" y="0"/>
                    <a:pt x="6" y="4"/>
                    <a:pt x="10" y="10"/>
                  </a:cubicBezTo>
                  <a:cubicBezTo>
                    <a:pt x="14" y="16"/>
                    <a:pt x="24" y="34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15" y="34"/>
                    <a:pt x="9" y="37"/>
                    <a:pt x="6" y="43"/>
                  </a:cubicBezTo>
                  <a:cubicBezTo>
                    <a:pt x="3" y="48"/>
                    <a:pt x="0" y="56"/>
                    <a:pt x="3" y="59"/>
                  </a:cubicBezTo>
                  <a:cubicBezTo>
                    <a:pt x="7" y="66"/>
                    <a:pt x="20" y="78"/>
                    <a:pt x="20" y="78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4" y="81"/>
                    <a:pt x="119" y="219"/>
                    <a:pt x="140" y="224"/>
                  </a:cubicBezTo>
                  <a:cubicBezTo>
                    <a:pt x="153" y="227"/>
                    <a:pt x="353" y="243"/>
                    <a:pt x="353" y="243"/>
                  </a:cubicBezTo>
                  <a:cubicBezTo>
                    <a:pt x="368" y="188"/>
                    <a:pt x="368" y="188"/>
                    <a:pt x="368" y="188"/>
                  </a:cubicBezTo>
                  <a:lnTo>
                    <a:pt x="169" y="170"/>
                  </a:lnTo>
                  <a:close/>
                </a:path>
              </a:pathLst>
            </a:custGeom>
            <a:solidFill>
              <a:srgbClr val="B78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reeform 245">
              <a:extLst>
                <a:ext uri="{FF2B5EF4-FFF2-40B4-BE49-F238E27FC236}">
                  <a16:creationId xmlns:a16="http://schemas.microsoft.com/office/drawing/2014/main" id="{FC8E681A-EED5-4336-84E6-DC6918575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881" y="3035744"/>
              <a:ext cx="80103" cy="95360"/>
            </a:xfrm>
            <a:custGeom>
              <a:avLst/>
              <a:gdLst>
                <a:gd name="T0" fmla="*/ 0 w 19"/>
                <a:gd name="T1" fmla="*/ 8 h 21"/>
                <a:gd name="T2" fmla="*/ 10 w 19"/>
                <a:gd name="T3" fmla="*/ 18 h 21"/>
                <a:gd name="T4" fmla="*/ 14 w 19"/>
                <a:gd name="T5" fmla="*/ 21 h 21"/>
                <a:gd name="T6" fmla="*/ 18 w 19"/>
                <a:gd name="T7" fmla="*/ 20 h 21"/>
                <a:gd name="T8" fmla="*/ 19 w 19"/>
                <a:gd name="T9" fmla="*/ 16 h 21"/>
                <a:gd name="T10" fmla="*/ 16 w 19"/>
                <a:gd name="T11" fmla="*/ 12 h 21"/>
                <a:gd name="T12" fmla="*/ 7 w 19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1">
                  <a:moveTo>
                    <a:pt x="0" y="8"/>
                  </a:moveTo>
                  <a:cubicBezTo>
                    <a:pt x="3" y="11"/>
                    <a:pt x="7" y="15"/>
                    <a:pt x="10" y="18"/>
                  </a:cubicBezTo>
                  <a:cubicBezTo>
                    <a:pt x="11" y="19"/>
                    <a:pt x="12" y="20"/>
                    <a:pt x="14" y="21"/>
                  </a:cubicBezTo>
                  <a:cubicBezTo>
                    <a:pt x="15" y="21"/>
                    <a:pt x="17" y="21"/>
                    <a:pt x="18" y="20"/>
                  </a:cubicBezTo>
                  <a:cubicBezTo>
                    <a:pt x="19" y="19"/>
                    <a:pt x="19" y="17"/>
                    <a:pt x="19" y="16"/>
                  </a:cubicBezTo>
                  <a:cubicBezTo>
                    <a:pt x="18" y="15"/>
                    <a:pt x="17" y="13"/>
                    <a:pt x="16" y="12"/>
                  </a:cubicBezTo>
                  <a:cubicBezTo>
                    <a:pt x="13" y="8"/>
                    <a:pt x="10" y="4"/>
                    <a:pt x="7" y="0"/>
                  </a:cubicBezTo>
                </a:path>
              </a:pathLst>
            </a:custGeom>
            <a:solidFill>
              <a:srgbClr val="B78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reeform 246">
              <a:extLst>
                <a:ext uri="{FF2B5EF4-FFF2-40B4-BE49-F238E27FC236}">
                  <a16:creationId xmlns:a16="http://schemas.microsoft.com/office/drawing/2014/main" id="{B0CA971C-CF5F-49B5-A69A-8015112D9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881" y="3035744"/>
              <a:ext cx="87223" cy="101080"/>
            </a:xfrm>
            <a:custGeom>
              <a:avLst/>
              <a:gdLst>
                <a:gd name="T0" fmla="*/ 7 w 21"/>
                <a:gd name="T1" fmla="*/ 0 h 22"/>
                <a:gd name="T2" fmla="*/ 12 w 21"/>
                <a:gd name="T3" fmla="*/ 5 h 22"/>
                <a:gd name="T4" fmla="*/ 17 w 21"/>
                <a:gd name="T5" fmla="*/ 11 h 22"/>
                <a:gd name="T6" fmla="*/ 19 w 21"/>
                <a:gd name="T7" fmla="*/ 15 h 22"/>
                <a:gd name="T8" fmla="*/ 19 w 21"/>
                <a:gd name="T9" fmla="*/ 20 h 22"/>
                <a:gd name="T10" fmla="*/ 14 w 21"/>
                <a:gd name="T11" fmla="*/ 22 h 22"/>
                <a:gd name="T12" fmla="*/ 10 w 21"/>
                <a:gd name="T13" fmla="*/ 19 h 22"/>
                <a:gd name="T14" fmla="*/ 4 w 21"/>
                <a:gd name="T15" fmla="*/ 14 h 22"/>
                <a:gd name="T16" fmla="*/ 0 w 21"/>
                <a:gd name="T17" fmla="*/ 8 h 22"/>
                <a:gd name="T18" fmla="*/ 5 w 21"/>
                <a:gd name="T19" fmla="*/ 12 h 22"/>
                <a:gd name="T20" fmla="*/ 11 w 21"/>
                <a:gd name="T21" fmla="*/ 18 h 22"/>
                <a:gd name="T22" fmla="*/ 14 w 21"/>
                <a:gd name="T23" fmla="*/ 20 h 22"/>
                <a:gd name="T24" fmla="*/ 18 w 21"/>
                <a:gd name="T25" fmla="*/ 19 h 22"/>
                <a:gd name="T26" fmla="*/ 18 w 21"/>
                <a:gd name="T27" fmla="*/ 16 h 22"/>
                <a:gd name="T28" fmla="*/ 15 w 21"/>
                <a:gd name="T29" fmla="*/ 12 h 22"/>
                <a:gd name="T30" fmla="*/ 10 w 21"/>
                <a:gd name="T31" fmla="*/ 6 h 22"/>
                <a:gd name="T32" fmla="*/ 7 w 21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2">
                  <a:moveTo>
                    <a:pt x="7" y="0"/>
                  </a:moveTo>
                  <a:cubicBezTo>
                    <a:pt x="7" y="0"/>
                    <a:pt x="9" y="2"/>
                    <a:pt x="12" y="5"/>
                  </a:cubicBezTo>
                  <a:cubicBezTo>
                    <a:pt x="13" y="7"/>
                    <a:pt x="15" y="9"/>
                    <a:pt x="17" y="11"/>
                  </a:cubicBezTo>
                  <a:cubicBezTo>
                    <a:pt x="18" y="12"/>
                    <a:pt x="19" y="13"/>
                    <a:pt x="19" y="15"/>
                  </a:cubicBezTo>
                  <a:cubicBezTo>
                    <a:pt x="20" y="16"/>
                    <a:pt x="21" y="19"/>
                    <a:pt x="19" y="20"/>
                  </a:cubicBezTo>
                  <a:cubicBezTo>
                    <a:pt x="18" y="22"/>
                    <a:pt x="15" y="22"/>
                    <a:pt x="14" y="22"/>
                  </a:cubicBezTo>
                  <a:cubicBezTo>
                    <a:pt x="12" y="21"/>
                    <a:pt x="11" y="20"/>
                    <a:pt x="10" y="19"/>
                  </a:cubicBezTo>
                  <a:cubicBezTo>
                    <a:pt x="8" y="17"/>
                    <a:pt x="6" y="15"/>
                    <a:pt x="4" y="14"/>
                  </a:cubicBezTo>
                  <a:cubicBezTo>
                    <a:pt x="1" y="10"/>
                    <a:pt x="0" y="8"/>
                    <a:pt x="0" y="8"/>
                  </a:cubicBezTo>
                  <a:cubicBezTo>
                    <a:pt x="0" y="8"/>
                    <a:pt x="2" y="10"/>
                    <a:pt x="5" y="12"/>
                  </a:cubicBezTo>
                  <a:cubicBezTo>
                    <a:pt x="7" y="14"/>
                    <a:pt x="9" y="16"/>
                    <a:pt x="11" y="18"/>
                  </a:cubicBezTo>
                  <a:cubicBezTo>
                    <a:pt x="12" y="18"/>
                    <a:pt x="13" y="19"/>
                    <a:pt x="14" y="20"/>
                  </a:cubicBezTo>
                  <a:cubicBezTo>
                    <a:pt x="15" y="20"/>
                    <a:pt x="17" y="20"/>
                    <a:pt x="18" y="19"/>
                  </a:cubicBezTo>
                  <a:cubicBezTo>
                    <a:pt x="18" y="18"/>
                    <a:pt x="18" y="17"/>
                    <a:pt x="18" y="16"/>
                  </a:cubicBezTo>
                  <a:cubicBezTo>
                    <a:pt x="17" y="14"/>
                    <a:pt x="16" y="13"/>
                    <a:pt x="15" y="12"/>
                  </a:cubicBezTo>
                  <a:cubicBezTo>
                    <a:pt x="14" y="10"/>
                    <a:pt x="12" y="8"/>
                    <a:pt x="10" y="6"/>
                  </a:cubicBezTo>
                  <a:cubicBezTo>
                    <a:pt x="8" y="3"/>
                    <a:pt x="6" y="1"/>
                    <a:pt x="7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reeform 247">
              <a:extLst>
                <a:ext uri="{FF2B5EF4-FFF2-40B4-BE49-F238E27FC236}">
                  <a16:creationId xmlns:a16="http://schemas.microsoft.com/office/drawing/2014/main" id="{AF0F9997-9862-4990-9145-CFC5F6A0F2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5361" y="3005230"/>
              <a:ext cx="85442" cy="95360"/>
            </a:xfrm>
            <a:custGeom>
              <a:avLst/>
              <a:gdLst>
                <a:gd name="T0" fmla="*/ 0 w 20"/>
                <a:gd name="T1" fmla="*/ 8 h 21"/>
                <a:gd name="T2" fmla="*/ 10 w 20"/>
                <a:gd name="T3" fmla="*/ 18 h 21"/>
                <a:gd name="T4" fmla="*/ 14 w 20"/>
                <a:gd name="T5" fmla="*/ 21 h 21"/>
                <a:gd name="T6" fmla="*/ 18 w 20"/>
                <a:gd name="T7" fmla="*/ 20 h 21"/>
                <a:gd name="T8" fmla="*/ 19 w 20"/>
                <a:gd name="T9" fmla="*/ 16 h 21"/>
                <a:gd name="T10" fmla="*/ 17 w 20"/>
                <a:gd name="T11" fmla="*/ 12 h 21"/>
                <a:gd name="T12" fmla="*/ 7 w 20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0" y="8"/>
                  </a:moveTo>
                  <a:cubicBezTo>
                    <a:pt x="3" y="11"/>
                    <a:pt x="7" y="15"/>
                    <a:pt x="10" y="18"/>
                  </a:cubicBezTo>
                  <a:cubicBezTo>
                    <a:pt x="11" y="19"/>
                    <a:pt x="13" y="20"/>
                    <a:pt x="14" y="21"/>
                  </a:cubicBezTo>
                  <a:cubicBezTo>
                    <a:pt x="15" y="21"/>
                    <a:pt x="17" y="21"/>
                    <a:pt x="18" y="20"/>
                  </a:cubicBezTo>
                  <a:cubicBezTo>
                    <a:pt x="19" y="19"/>
                    <a:pt x="20" y="17"/>
                    <a:pt x="19" y="16"/>
                  </a:cubicBezTo>
                  <a:cubicBezTo>
                    <a:pt x="19" y="14"/>
                    <a:pt x="18" y="13"/>
                    <a:pt x="17" y="12"/>
                  </a:cubicBezTo>
                  <a:cubicBezTo>
                    <a:pt x="13" y="8"/>
                    <a:pt x="10" y="4"/>
                    <a:pt x="7" y="0"/>
                  </a:cubicBezTo>
                </a:path>
              </a:pathLst>
            </a:custGeom>
            <a:solidFill>
              <a:srgbClr val="B78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reeform 248">
              <a:extLst>
                <a:ext uri="{FF2B5EF4-FFF2-40B4-BE49-F238E27FC236}">
                  <a16:creationId xmlns:a16="http://schemas.microsoft.com/office/drawing/2014/main" id="{33C0E26D-A8A1-4D68-97D7-1924C7E0D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5361" y="3005230"/>
              <a:ext cx="89003" cy="99173"/>
            </a:xfrm>
            <a:custGeom>
              <a:avLst/>
              <a:gdLst>
                <a:gd name="T0" fmla="*/ 7 w 21"/>
                <a:gd name="T1" fmla="*/ 0 h 22"/>
                <a:gd name="T2" fmla="*/ 12 w 21"/>
                <a:gd name="T3" fmla="*/ 5 h 22"/>
                <a:gd name="T4" fmla="*/ 17 w 21"/>
                <a:gd name="T5" fmla="*/ 11 h 22"/>
                <a:gd name="T6" fmla="*/ 20 w 21"/>
                <a:gd name="T7" fmla="*/ 15 h 22"/>
                <a:gd name="T8" fmla="*/ 19 w 21"/>
                <a:gd name="T9" fmla="*/ 20 h 22"/>
                <a:gd name="T10" fmla="*/ 14 w 21"/>
                <a:gd name="T11" fmla="*/ 22 h 22"/>
                <a:gd name="T12" fmla="*/ 10 w 21"/>
                <a:gd name="T13" fmla="*/ 19 h 22"/>
                <a:gd name="T14" fmla="*/ 5 w 21"/>
                <a:gd name="T15" fmla="*/ 13 h 22"/>
                <a:gd name="T16" fmla="*/ 0 w 21"/>
                <a:gd name="T17" fmla="*/ 8 h 22"/>
                <a:gd name="T18" fmla="*/ 6 w 21"/>
                <a:gd name="T19" fmla="*/ 12 h 22"/>
                <a:gd name="T20" fmla="*/ 11 w 21"/>
                <a:gd name="T21" fmla="*/ 17 h 22"/>
                <a:gd name="T22" fmla="*/ 15 w 21"/>
                <a:gd name="T23" fmla="*/ 20 h 22"/>
                <a:gd name="T24" fmla="*/ 18 w 21"/>
                <a:gd name="T25" fmla="*/ 19 h 22"/>
                <a:gd name="T26" fmla="*/ 18 w 21"/>
                <a:gd name="T27" fmla="*/ 16 h 22"/>
                <a:gd name="T28" fmla="*/ 15 w 21"/>
                <a:gd name="T29" fmla="*/ 12 h 22"/>
                <a:gd name="T30" fmla="*/ 11 w 21"/>
                <a:gd name="T31" fmla="*/ 6 h 22"/>
                <a:gd name="T32" fmla="*/ 7 w 21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2">
                  <a:moveTo>
                    <a:pt x="7" y="0"/>
                  </a:moveTo>
                  <a:cubicBezTo>
                    <a:pt x="7" y="0"/>
                    <a:pt x="9" y="2"/>
                    <a:pt x="12" y="5"/>
                  </a:cubicBezTo>
                  <a:cubicBezTo>
                    <a:pt x="13" y="7"/>
                    <a:pt x="15" y="9"/>
                    <a:pt x="17" y="11"/>
                  </a:cubicBezTo>
                  <a:cubicBezTo>
                    <a:pt x="18" y="12"/>
                    <a:pt x="19" y="13"/>
                    <a:pt x="20" y="15"/>
                  </a:cubicBezTo>
                  <a:cubicBezTo>
                    <a:pt x="20" y="16"/>
                    <a:pt x="21" y="19"/>
                    <a:pt x="19" y="20"/>
                  </a:cubicBezTo>
                  <a:cubicBezTo>
                    <a:pt x="18" y="22"/>
                    <a:pt x="16" y="22"/>
                    <a:pt x="14" y="22"/>
                  </a:cubicBezTo>
                  <a:cubicBezTo>
                    <a:pt x="12" y="21"/>
                    <a:pt x="11" y="20"/>
                    <a:pt x="10" y="19"/>
                  </a:cubicBezTo>
                  <a:cubicBezTo>
                    <a:pt x="8" y="17"/>
                    <a:pt x="6" y="15"/>
                    <a:pt x="5" y="13"/>
                  </a:cubicBezTo>
                  <a:cubicBezTo>
                    <a:pt x="2" y="10"/>
                    <a:pt x="0" y="8"/>
                    <a:pt x="0" y="8"/>
                  </a:cubicBezTo>
                  <a:cubicBezTo>
                    <a:pt x="0" y="8"/>
                    <a:pt x="2" y="9"/>
                    <a:pt x="6" y="12"/>
                  </a:cubicBezTo>
                  <a:cubicBezTo>
                    <a:pt x="7" y="14"/>
                    <a:pt x="9" y="16"/>
                    <a:pt x="11" y="17"/>
                  </a:cubicBezTo>
                  <a:cubicBezTo>
                    <a:pt x="12" y="18"/>
                    <a:pt x="13" y="19"/>
                    <a:pt x="15" y="20"/>
                  </a:cubicBezTo>
                  <a:cubicBezTo>
                    <a:pt x="16" y="20"/>
                    <a:pt x="17" y="20"/>
                    <a:pt x="18" y="19"/>
                  </a:cubicBezTo>
                  <a:cubicBezTo>
                    <a:pt x="18" y="18"/>
                    <a:pt x="18" y="17"/>
                    <a:pt x="18" y="16"/>
                  </a:cubicBezTo>
                  <a:cubicBezTo>
                    <a:pt x="17" y="14"/>
                    <a:pt x="16" y="13"/>
                    <a:pt x="15" y="12"/>
                  </a:cubicBezTo>
                  <a:cubicBezTo>
                    <a:pt x="14" y="10"/>
                    <a:pt x="12" y="8"/>
                    <a:pt x="11" y="6"/>
                  </a:cubicBezTo>
                  <a:cubicBezTo>
                    <a:pt x="8" y="3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Freeform 249">
              <a:extLst>
                <a:ext uri="{FF2B5EF4-FFF2-40B4-BE49-F238E27FC236}">
                  <a16:creationId xmlns:a16="http://schemas.microsoft.com/office/drawing/2014/main" id="{886F9A00-D70D-403A-8605-493CDB62B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9182" y="2976620"/>
              <a:ext cx="80103" cy="95360"/>
            </a:xfrm>
            <a:custGeom>
              <a:avLst/>
              <a:gdLst>
                <a:gd name="T0" fmla="*/ 0 w 19"/>
                <a:gd name="T1" fmla="*/ 8 h 21"/>
                <a:gd name="T2" fmla="*/ 10 w 19"/>
                <a:gd name="T3" fmla="*/ 18 h 21"/>
                <a:gd name="T4" fmla="*/ 14 w 19"/>
                <a:gd name="T5" fmla="*/ 21 h 21"/>
                <a:gd name="T6" fmla="*/ 18 w 19"/>
                <a:gd name="T7" fmla="*/ 20 h 21"/>
                <a:gd name="T8" fmla="*/ 19 w 19"/>
                <a:gd name="T9" fmla="*/ 16 h 21"/>
                <a:gd name="T10" fmla="*/ 17 w 19"/>
                <a:gd name="T11" fmla="*/ 12 h 21"/>
                <a:gd name="T12" fmla="*/ 7 w 19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1">
                  <a:moveTo>
                    <a:pt x="0" y="8"/>
                  </a:moveTo>
                  <a:cubicBezTo>
                    <a:pt x="3" y="11"/>
                    <a:pt x="7" y="15"/>
                    <a:pt x="10" y="18"/>
                  </a:cubicBezTo>
                  <a:cubicBezTo>
                    <a:pt x="11" y="19"/>
                    <a:pt x="12" y="20"/>
                    <a:pt x="14" y="21"/>
                  </a:cubicBezTo>
                  <a:cubicBezTo>
                    <a:pt x="15" y="21"/>
                    <a:pt x="17" y="21"/>
                    <a:pt x="18" y="20"/>
                  </a:cubicBezTo>
                  <a:cubicBezTo>
                    <a:pt x="19" y="19"/>
                    <a:pt x="19" y="17"/>
                    <a:pt x="19" y="16"/>
                  </a:cubicBezTo>
                  <a:cubicBezTo>
                    <a:pt x="19" y="15"/>
                    <a:pt x="18" y="13"/>
                    <a:pt x="17" y="12"/>
                  </a:cubicBezTo>
                  <a:cubicBezTo>
                    <a:pt x="13" y="8"/>
                    <a:pt x="10" y="4"/>
                    <a:pt x="7" y="0"/>
                  </a:cubicBezTo>
                </a:path>
              </a:pathLst>
            </a:custGeom>
            <a:solidFill>
              <a:srgbClr val="B78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Freeform 250">
              <a:extLst>
                <a:ext uri="{FF2B5EF4-FFF2-40B4-BE49-F238E27FC236}">
                  <a16:creationId xmlns:a16="http://schemas.microsoft.com/office/drawing/2014/main" id="{8C2CF42A-B3E5-4211-879C-5CC7B6BBF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9182" y="2976620"/>
              <a:ext cx="89003" cy="101080"/>
            </a:xfrm>
            <a:custGeom>
              <a:avLst/>
              <a:gdLst>
                <a:gd name="T0" fmla="*/ 7 w 21"/>
                <a:gd name="T1" fmla="*/ 0 h 22"/>
                <a:gd name="T2" fmla="*/ 12 w 21"/>
                <a:gd name="T3" fmla="*/ 5 h 22"/>
                <a:gd name="T4" fmla="*/ 17 w 21"/>
                <a:gd name="T5" fmla="*/ 11 h 22"/>
                <a:gd name="T6" fmla="*/ 20 w 21"/>
                <a:gd name="T7" fmla="*/ 15 h 22"/>
                <a:gd name="T8" fmla="*/ 19 w 21"/>
                <a:gd name="T9" fmla="*/ 21 h 22"/>
                <a:gd name="T10" fmla="*/ 14 w 21"/>
                <a:gd name="T11" fmla="*/ 22 h 22"/>
                <a:gd name="T12" fmla="*/ 10 w 21"/>
                <a:gd name="T13" fmla="*/ 19 h 22"/>
                <a:gd name="T14" fmla="*/ 4 w 21"/>
                <a:gd name="T15" fmla="*/ 14 h 22"/>
                <a:gd name="T16" fmla="*/ 0 w 21"/>
                <a:gd name="T17" fmla="*/ 8 h 22"/>
                <a:gd name="T18" fmla="*/ 5 w 21"/>
                <a:gd name="T19" fmla="*/ 12 h 22"/>
                <a:gd name="T20" fmla="*/ 11 w 21"/>
                <a:gd name="T21" fmla="*/ 18 h 22"/>
                <a:gd name="T22" fmla="*/ 14 w 21"/>
                <a:gd name="T23" fmla="*/ 20 h 22"/>
                <a:gd name="T24" fmla="*/ 18 w 21"/>
                <a:gd name="T25" fmla="*/ 19 h 22"/>
                <a:gd name="T26" fmla="*/ 18 w 21"/>
                <a:gd name="T27" fmla="*/ 16 h 22"/>
                <a:gd name="T28" fmla="*/ 15 w 21"/>
                <a:gd name="T29" fmla="*/ 12 h 22"/>
                <a:gd name="T30" fmla="*/ 11 w 21"/>
                <a:gd name="T31" fmla="*/ 6 h 22"/>
                <a:gd name="T32" fmla="*/ 7 w 21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2">
                  <a:moveTo>
                    <a:pt x="7" y="0"/>
                  </a:moveTo>
                  <a:cubicBezTo>
                    <a:pt x="7" y="0"/>
                    <a:pt x="9" y="2"/>
                    <a:pt x="12" y="5"/>
                  </a:cubicBezTo>
                  <a:cubicBezTo>
                    <a:pt x="13" y="7"/>
                    <a:pt x="15" y="9"/>
                    <a:pt x="17" y="11"/>
                  </a:cubicBezTo>
                  <a:cubicBezTo>
                    <a:pt x="18" y="12"/>
                    <a:pt x="19" y="13"/>
                    <a:pt x="20" y="15"/>
                  </a:cubicBezTo>
                  <a:cubicBezTo>
                    <a:pt x="20" y="16"/>
                    <a:pt x="21" y="19"/>
                    <a:pt x="19" y="21"/>
                  </a:cubicBezTo>
                  <a:cubicBezTo>
                    <a:pt x="18" y="22"/>
                    <a:pt x="15" y="22"/>
                    <a:pt x="14" y="22"/>
                  </a:cubicBezTo>
                  <a:cubicBezTo>
                    <a:pt x="12" y="21"/>
                    <a:pt x="11" y="20"/>
                    <a:pt x="10" y="19"/>
                  </a:cubicBezTo>
                  <a:cubicBezTo>
                    <a:pt x="8" y="17"/>
                    <a:pt x="6" y="15"/>
                    <a:pt x="4" y="14"/>
                  </a:cubicBezTo>
                  <a:cubicBezTo>
                    <a:pt x="1" y="10"/>
                    <a:pt x="0" y="8"/>
                    <a:pt x="0" y="8"/>
                  </a:cubicBezTo>
                  <a:cubicBezTo>
                    <a:pt x="0" y="8"/>
                    <a:pt x="2" y="10"/>
                    <a:pt x="5" y="12"/>
                  </a:cubicBezTo>
                  <a:cubicBezTo>
                    <a:pt x="7" y="14"/>
                    <a:pt x="9" y="16"/>
                    <a:pt x="11" y="18"/>
                  </a:cubicBezTo>
                  <a:cubicBezTo>
                    <a:pt x="12" y="19"/>
                    <a:pt x="13" y="19"/>
                    <a:pt x="14" y="20"/>
                  </a:cubicBezTo>
                  <a:cubicBezTo>
                    <a:pt x="16" y="20"/>
                    <a:pt x="17" y="20"/>
                    <a:pt x="18" y="19"/>
                  </a:cubicBezTo>
                  <a:cubicBezTo>
                    <a:pt x="18" y="18"/>
                    <a:pt x="18" y="17"/>
                    <a:pt x="18" y="16"/>
                  </a:cubicBezTo>
                  <a:cubicBezTo>
                    <a:pt x="17" y="14"/>
                    <a:pt x="16" y="13"/>
                    <a:pt x="15" y="12"/>
                  </a:cubicBezTo>
                  <a:cubicBezTo>
                    <a:pt x="14" y="10"/>
                    <a:pt x="12" y="8"/>
                    <a:pt x="11" y="6"/>
                  </a:cubicBezTo>
                  <a:cubicBezTo>
                    <a:pt x="8" y="3"/>
                    <a:pt x="7" y="1"/>
                    <a:pt x="7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reeform 251">
              <a:extLst>
                <a:ext uri="{FF2B5EF4-FFF2-40B4-BE49-F238E27FC236}">
                  <a16:creationId xmlns:a16="http://schemas.microsoft.com/office/drawing/2014/main" id="{66B6A3CA-98E8-4F32-8262-D0017AF41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823" y="3012857"/>
              <a:ext cx="51621" cy="91544"/>
            </a:xfrm>
            <a:custGeom>
              <a:avLst/>
              <a:gdLst>
                <a:gd name="T0" fmla="*/ 0 w 12"/>
                <a:gd name="T1" fmla="*/ 17 h 20"/>
                <a:gd name="T2" fmla="*/ 6 w 12"/>
                <a:gd name="T3" fmla="*/ 17 h 20"/>
                <a:gd name="T4" fmla="*/ 5 w 12"/>
                <a:gd name="T5" fmla="*/ 18 h 20"/>
                <a:gd name="T6" fmla="*/ 5 w 12"/>
                <a:gd name="T7" fmla="*/ 11 h 20"/>
                <a:gd name="T8" fmla="*/ 9 w 12"/>
                <a:gd name="T9" fmla="*/ 3 h 20"/>
                <a:gd name="T10" fmla="*/ 12 w 12"/>
                <a:gd name="T11" fmla="*/ 0 h 20"/>
                <a:gd name="T12" fmla="*/ 7 w 12"/>
                <a:gd name="T13" fmla="*/ 12 h 20"/>
                <a:gd name="T14" fmla="*/ 7 w 12"/>
                <a:gd name="T15" fmla="*/ 18 h 20"/>
                <a:gd name="T16" fmla="*/ 7 w 12"/>
                <a:gd name="T17" fmla="*/ 20 h 20"/>
                <a:gd name="T18" fmla="*/ 6 w 12"/>
                <a:gd name="T19" fmla="*/ 19 h 20"/>
                <a:gd name="T20" fmla="*/ 0 w 12"/>
                <a:gd name="T21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20">
                  <a:moveTo>
                    <a:pt x="0" y="17"/>
                  </a:moveTo>
                  <a:cubicBezTo>
                    <a:pt x="0" y="17"/>
                    <a:pt x="3" y="16"/>
                    <a:pt x="6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6"/>
                    <a:pt x="4" y="14"/>
                    <a:pt x="5" y="11"/>
                  </a:cubicBezTo>
                  <a:cubicBezTo>
                    <a:pt x="5" y="8"/>
                    <a:pt x="7" y="5"/>
                    <a:pt x="9" y="3"/>
                  </a:cubicBezTo>
                  <a:cubicBezTo>
                    <a:pt x="10" y="1"/>
                    <a:pt x="12" y="0"/>
                    <a:pt x="12" y="0"/>
                  </a:cubicBezTo>
                  <a:cubicBezTo>
                    <a:pt x="12" y="1"/>
                    <a:pt x="8" y="5"/>
                    <a:pt x="7" y="12"/>
                  </a:cubicBezTo>
                  <a:cubicBezTo>
                    <a:pt x="6" y="14"/>
                    <a:pt x="7" y="16"/>
                    <a:pt x="7" y="18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2" y="1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reeform 252">
              <a:extLst>
                <a:ext uri="{FF2B5EF4-FFF2-40B4-BE49-F238E27FC236}">
                  <a16:creationId xmlns:a16="http://schemas.microsoft.com/office/drawing/2014/main" id="{EB9D1B8C-8FF0-4860-9CE9-66BA95E0A1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6905" y="2738222"/>
              <a:ext cx="427212" cy="797204"/>
            </a:xfrm>
            <a:custGeom>
              <a:avLst/>
              <a:gdLst>
                <a:gd name="T0" fmla="*/ 101 w 101"/>
                <a:gd name="T1" fmla="*/ 19 h 176"/>
                <a:gd name="T2" fmla="*/ 101 w 101"/>
                <a:gd name="T3" fmla="*/ 173 h 176"/>
                <a:gd name="T4" fmla="*/ 41 w 101"/>
                <a:gd name="T5" fmla="*/ 176 h 176"/>
                <a:gd name="T6" fmla="*/ 39 w 101"/>
                <a:gd name="T7" fmla="*/ 139 h 176"/>
                <a:gd name="T8" fmla="*/ 4 w 101"/>
                <a:gd name="T9" fmla="*/ 122 h 176"/>
                <a:gd name="T10" fmla="*/ 1 w 101"/>
                <a:gd name="T11" fmla="*/ 0 h 176"/>
                <a:gd name="T12" fmla="*/ 101 w 101"/>
                <a:gd name="T13" fmla="*/ 1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176">
                  <a:moveTo>
                    <a:pt x="101" y="19"/>
                  </a:moveTo>
                  <a:cubicBezTo>
                    <a:pt x="101" y="173"/>
                    <a:pt x="101" y="173"/>
                    <a:pt x="101" y="173"/>
                  </a:cubicBezTo>
                  <a:cubicBezTo>
                    <a:pt x="41" y="176"/>
                    <a:pt x="41" y="176"/>
                    <a:pt x="41" y="176"/>
                  </a:cubicBezTo>
                  <a:cubicBezTo>
                    <a:pt x="39" y="139"/>
                    <a:pt x="39" y="139"/>
                    <a:pt x="39" y="139"/>
                  </a:cubicBezTo>
                  <a:cubicBezTo>
                    <a:pt x="39" y="139"/>
                    <a:pt x="10" y="143"/>
                    <a:pt x="4" y="122"/>
                  </a:cubicBezTo>
                  <a:cubicBezTo>
                    <a:pt x="0" y="108"/>
                    <a:pt x="1" y="0"/>
                    <a:pt x="1" y="0"/>
                  </a:cubicBezTo>
                  <a:lnTo>
                    <a:pt x="101" y="19"/>
                  </a:lnTo>
                  <a:close/>
                </a:path>
              </a:pathLst>
            </a:custGeom>
            <a:solidFill>
              <a:srgbClr val="B78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reeform 253">
              <a:extLst>
                <a:ext uri="{FF2B5EF4-FFF2-40B4-BE49-F238E27FC236}">
                  <a16:creationId xmlns:a16="http://schemas.microsoft.com/office/drawing/2014/main" id="{6774C9CB-B102-4AE2-A779-0169477F4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5861" y="2560853"/>
              <a:ext cx="674638" cy="806740"/>
            </a:xfrm>
            <a:custGeom>
              <a:avLst/>
              <a:gdLst>
                <a:gd name="T0" fmla="*/ 15 w 160"/>
                <a:gd name="T1" fmla="*/ 55 h 178"/>
                <a:gd name="T2" fmla="*/ 41 w 160"/>
                <a:gd name="T3" fmla="*/ 81 h 178"/>
                <a:gd name="T4" fmla="*/ 50 w 160"/>
                <a:gd name="T5" fmla="*/ 106 h 178"/>
                <a:gd name="T6" fmla="*/ 72 w 160"/>
                <a:gd name="T7" fmla="*/ 115 h 178"/>
                <a:gd name="T8" fmla="*/ 60 w 160"/>
                <a:gd name="T9" fmla="*/ 127 h 178"/>
                <a:gd name="T10" fmla="*/ 84 w 160"/>
                <a:gd name="T11" fmla="*/ 163 h 178"/>
                <a:gd name="T12" fmla="*/ 116 w 160"/>
                <a:gd name="T13" fmla="*/ 178 h 178"/>
                <a:gd name="T14" fmla="*/ 130 w 160"/>
                <a:gd name="T15" fmla="*/ 178 h 178"/>
                <a:gd name="T16" fmla="*/ 154 w 160"/>
                <a:gd name="T17" fmla="*/ 89 h 178"/>
                <a:gd name="T18" fmla="*/ 76 w 160"/>
                <a:gd name="T19" fmla="*/ 27 h 178"/>
                <a:gd name="T20" fmla="*/ 15 w 160"/>
                <a:gd name="T21" fmla="*/ 5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0" h="178">
                  <a:moveTo>
                    <a:pt x="15" y="55"/>
                  </a:moveTo>
                  <a:cubicBezTo>
                    <a:pt x="20" y="64"/>
                    <a:pt x="41" y="81"/>
                    <a:pt x="41" y="81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9" y="100"/>
                    <a:pt x="70" y="100"/>
                    <a:pt x="72" y="115"/>
                  </a:cubicBezTo>
                  <a:cubicBezTo>
                    <a:pt x="73" y="125"/>
                    <a:pt x="60" y="127"/>
                    <a:pt x="60" y="127"/>
                  </a:cubicBezTo>
                  <a:cubicBezTo>
                    <a:pt x="68" y="140"/>
                    <a:pt x="73" y="151"/>
                    <a:pt x="84" y="163"/>
                  </a:cubicBezTo>
                  <a:cubicBezTo>
                    <a:pt x="96" y="176"/>
                    <a:pt x="103" y="178"/>
                    <a:pt x="116" y="178"/>
                  </a:cubicBezTo>
                  <a:cubicBezTo>
                    <a:pt x="130" y="178"/>
                    <a:pt x="130" y="178"/>
                    <a:pt x="130" y="178"/>
                  </a:cubicBezTo>
                  <a:cubicBezTo>
                    <a:pt x="130" y="178"/>
                    <a:pt x="160" y="153"/>
                    <a:pt x="154" y="89"/>
                  </a:cubicBezTo>
                  <a:cubicBezTo>
                    <a:pt x="148" y="24"/>
                    <a:pt x="90" y="43"/>
                    <a:pt x="76" y="27"/>
                  </a:cubicBezTo>
                  <a:cubicBezTo>
                    <a:pt x="53" y="0"/>
                    <a:pt x="0" y="24"/>
                    <a:pt x="15" y="55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reeform 254">
              <a:extLst>
                <a:ext uri="{FF2B5EF4-FFF2-40B4-BE49-F238E27FC236}">
                  <a16:creationId xmlns:a16="http://schemas.microsoft.com/office/drawing/2014/main" id="{79A303C9-8B14-48FE-AB4B-FC003ECF65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8163" y="2742037"/>
              <a:ext cx="574956" cy="467261"/>
            </a:xfrm>
            <a:custGeom>
              <a:avLst/>
              <a:gdLst>
                <a:gd name="T0" fmla="*/ 136 w 136"/>
                <a:gd name="T1" fmla="*/ 103 h 103"/>
                <a:gd name="T2" fmla="*/ 128 w 136"/>
                <a:gd name="T3" fmla="*/ 102 h 103"/>
                <a:gd name="T4" fmla="*/ 111 w 136"/>
                <a:gd name="T5" fmla="*/ 94 h 103"/>
                <a:gd name="T6" fmla="*/ 94 w 136"/>
                <a:gd name="T7" fmla="*/ 71 h 103"/>
                <a:gd name="T8" fmla="*/ 72 w 136"/>
                <a:gd name="T9" fmla="*/ 44 h 103"/>
                <a:gd name="T10" fmla="*/ 39 w 136"/>
                <a:gd name="T11" fmla="*/ 33 h 103"/>
                <a:gd name="T12" fmla="*/ 12 w 136"/>
                <a:gd name="T13" fmla="*/ 23 h 103"/>
                <a:gd name="T14" fmla="*/ 1 w 136"/>
                <a:gd name="T15" fmla="*/ 7 h 103"/>
                <a:gd name="T16" fmla="*/ 1 w 136"/>
                <a:gd name="T17" fmla="*/ 0 h 103"/>
                <a:gd name="T18" fmla="*/ 2 w 136"/>
                <a:gd name="T19" fmla="*/ 7 h 103"/>
                <a:gd name="T20" fmla="*/ 12 w 136"/>
                <a:gd name="T21" fmla="*/ 23 h 103"/>
                <a:gd name="T22" fmla="*/ 39 w 136"/>
                <a:gd name="T23" fmla="*/ 32 h 103"/>
                <a:gd name="T24" fmla="*/ 72 w 136"/>
                <a:gd name="T25" fmla="*/ 43 h 103"/>
                <a:gd name="T26" fmla="*/ 95 w 136"/>
                <a:gd name="T27" fmla="*/ 70 h 103"/>
                <a:gd name="T28" fmla="*/ 112 w 136"/>
                <a:gd name="T29" fmla="*/ 93 h 103"/>
                <a:gd name="T30" fmla="*/ 129 w 136"/>
                <a:gd name="T31" fmla="*/ 102 h 103"/>
                <a:gd name="T32" fmla="*/ 134 w 136"/>
                <a:gd name="T33" fmla="*/ 103 h 103"/>
                <a:gd name="T34" fmla="*/ 136 w 136"/>
                <a:gd name="T35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6" h="103">
                  <a:moveTo>
                    <a:pt x="136" y="103"/>
                  </a:moveTo>
                  <a:cubicBezTo>
                    <a:pt x="136" y="103"/>
                    <a:pt x="133" y="103"/>
                    <a:pt x="128" y="102"/>
                  </a:cubicBezTo>
                  <a:cubicBezTo>
                    <a:pt x="124" y="102"/>
                    <a:pt x="118" y="99"/>
                    <a:pt x="111" y="94"/>
                  </a:cubicBezTo>
                  <a:cubicBezTo>
                    <a:pt x="105" y="88"/>
                    <a:pt x="100" y="80"/>
                    <a:pt x="94" y="71"/>
                  </a:cubicBezTo>
                  <a:cubicBezTo>
                    <a:pt x="88" y="62"/>
                    <a:pt x="82" y="51"/>
                    <a:pt x="72" y="44"/>
                  </a:cubicBezTo>
                  <a:cubicBezTo>
                    <a:pt x="62" y="37"/>
                    <a:pt x="49" y="35"/>
                    <a:pt x="39" y="33"/>
                  </a:cubicBezTo>
                  <a:cubicBezTo>
                    <a:pt x="28" y="31"/>
                    <a:pt x="19" y="28"/>
                    <a:pt x="12" y="23"/>
                  </a:cubicBezTo>
                  <a:cubicBezTo>
                    <a:pt x="6" y="18"/>
                    <a:pt x="2" y="12"/>
                    <a:pt x="1" y="7"/>
                  </a:cubicBezTo>
                  <a:cubicBezTo>
                    <a:pt x="0" y="3"/>
                    <a:pt x="1" y="0"/>
                    <a:pt x="1" y="0"/>
                  </a:cubicBezTo>
                  <a:cubicBezTo>
                    <a:pt x="1" y="0"/>
                    <a:pt x="1" y="3"/>
                    <a:pt x="2" y="7"/>
                  </a:cubicBezTo>
                  <a:cubicBezTo>
                    <a:pt x="3" y="11"/>
                    <a:pt x="6" y="18"/>
                    <a:pt x="12" y="23"/>
                  </a:cubicBezTo>
                  <a:cubicBezTo>
                    <a:pt x="19" y="28"/>
                    <a:pt x="28" y="31"/>
                    <a:pt x="39" y="32"/>
                  </a:cubicBezTo>
                  <a:cubicBezTo>
                    <a:pt x="49" y="35"/>
                    <a:pt x="62" y="36"/>
                    <a:pt x="72" y="43"/>
                  </a:cubicBezTo>
                  <a:cubicBezTo>
                    <a:pt x="83" y="50"/>
                    <a:pt x="89" y="61"/>
                    <a:pt x="95" y="70"/>
                  </a:cubicBezTo>
                  <a:cubicBezTo>
                    <a:pt x="100" y="80"/>
                    <a:pt x="106" y="88"/>
                    <a:pt x="112" y="93"/>
                  </a:cubicBezTo>
                  <a:cubicBezTo>
                    <a:pt x="118" y="99"/>
                    <a:pt x="124" y="101"/>
                    <a:pt x="129" y="102"/>
                  </a:cubicBezTo>
                  <a:cubicBezTo>
                    <a:pt x="131" y="103"/>
                    <a:pt x="133" y="103"/>
                    <a:pt x="134" y="103"/>
                  </a:cubicBezTo>
                  <a:cubicBezTo>
                    <a:pt x="135" y="103"/>
                    <a:pt x="136" y="103"/>
                    <a:pt x="136" y="103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reeform 255">
              <a:extLst>
                <a:ext uri="{FF2B5EF4-FFF2-40B4-BE49-F238E27FC236}">
                  <a16:creationId xmlns:a16="http://schemas.microsoft.com/office/drawing/2014/main" id="{6CEC066C-DCC6-4C5F-B015-A126FAA65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7064" y="2701985"/>
              <a:ext cx="578515" cy="352830"/>
            </a:xfrm>
            <a:custGeom>
              <a:avLst/>
              <a:gdLst>
                <a:gd name="T0" fmla="*/ 137 w 137"/>
                <a:gd name="T1" fmla="*/ 59 h 78"/>
                <a:gd name="T2" fmla="*/ 134 w 137"/>
                <a:gd name="T3" fmla="*/ 58 h 78"/>
                <a:gd name="T4" fmla="*/ 125 w 137"/>
                <a:gd name="T5" fmla="*/ 56 h 78"/>
                <a:gd name="T6" fmla="*/ 111 w 137"/>
                <a:gd name="T7" fmla="*/ 59 h 78"/>
                <a:gd name="T8" fmla="*/ 106 w 137"/>
                <a:gd name="T9" fmla="*/ 67 h 78"/>
                <a:gd name="T10" fmla="*/ 109 w 137"/>
                <a:gd name="T11" fmla="*/ 76 h 78"/>
                <a:gd name="T12" fmla="*/ 114 w 137"/>
                <a:gd name="T13" fmla="*/ 78 h 78"/>
                <a:gd name="T14" fmla="*/ 119 w 137"/>
                <a:gd name="T15" fmla="*/ 76 h 78"/>
                <a:gd name="T16" fmla="*/ 126 w 137"/>
                <a:gd name="T17" fmla="*/ 67 h 78"/>
                <a:gd name="T18" fmla="*/ 120 w 137"/>
                <a:gd name="T19" fmla="*/ 43 h 78"/>
                <a:gd name="T20" fmla="*/ 107 w 137"/>
                <a:gd name="T21" fmla="*/ 37 h 78"/>
                <a:gd name="T22" fmla="*/ 92 w 137"/>
                <a:gd name="T23" fmla="*/ 39 h 78"/>
                <a:gd name="T24" fmla="*/ 77 w 137"/>
                <a:gd name="T25" fmla="*/ 43 h 78"/>
                <a:gd name="T26" fmla="*/ 60 w 137"/>
                <a:gd name="T27" fmla="*/ 43 h 78"/>
                <a:gd name="T28" fmla="*/ 45 w 137"/>
                <a:gd name="T29" fmla="*/ 38 h 78"/>
                <a:gd name="T30" fmla="*/ 34 w 137"/>
                <a:gd name="T31" fmla="*/ 27 h 78"/>
                <a:gd name="T32" fmla="*/ 38 w 137"/>
                <a:gd name="T33" fmla="*/ 12 h 78"/>
                <a:gd name="T34" fmla="*/ 52 w 137"/>
                <a:gd name="T35" fmla="*/ 10 h 78"/>
                <a:gd name="T36" fmla="*/ 57 w 137"/>
                <a:gd name="T37" fmla="*/ 15 h 78"/>
                <a:gd name="T38" fmla="*/ 58 w 137"/>
                <a:gd name="T39" fmla="*/ 22 h 78"/>
                <a:gd name="T40" fmla="*/ 51 w 137"/>
                <a:gd name="T41" fmla="*/ 33 h 78"/>
                <a:gd name="T42" fmla="*/ 39 w 137"/>
                <a:gd name="T43" fmla="*/ 36 h 78"/>
                <a:gd name="T44" fmla="*/ 28 w 137"/>
                <a:gd name="T45" fmla="*/ 35 h 78"/>
                <a:gd name="T46" fmla="*/ 11 w 137"/>
                <a:gd name="T47" fmla="*/ 24 h 78"/>
                <a:gd name="T48" fmla="*/ 3 w 137"/>
                <a:gd name="T49" fmla="*/ 12 h 78"/>
                <a:gd name="T50" fmla="*/ 0 w 137"/>
                <a:gd name="T51" fmla="*/ 4 h 78"/>
                <a:gd name="T52" fmla="*/ 0 w 137"/>
                <a:gd name="T53" fmla="*/ 0 h 78"/>
                <a:gd name="T54" fmla="*/ 0 w 137"/>
                <a:gd name="T55" fmla="*/ 4 h 78"/>
                <a:gd name="T56" fmla="*/ 3 w 137"/>
                <a:gd name="T57" fmla="*/ 12 h 78"/>
                <a:gd name="T58" fmla="*/ 12 w 137"/>
                <a:gd name="T59" fmla="*/ 24 h 78"/>
                <a:gd name="T60" fmla="*/ 28 w 137"/>
                <a:gd name="T61" fmla="*/ 34 h 78"/>
                <a:gd name="T62" fmla="*/ 39 w 137"/>
                <a:gd name="T63" fmla="*/ 36 h 78"/>
                <a:gd name="T64" fmla="*/ 51 w 137"/>
                <a:gd name="T65" fmla="*/ 32 h 78"/>
                <a:gd name="T66" fmla="*/ 57 w 137"/>
                <a:gd name="T67" fmla="*/ 22 h 78"/>
                <a:gd name="T68" fmla="*/ 51 w 137"/>
                <a:gd name="T69" fmla="*/ 11 h 78"/>
                <a:gd name="T70" fmla="*/ 38 w 137"/>
                <a:gd name="T71" fmla="*/ 13 h 78"/>
                <a:gd name="T72" fmla="*/ 35 w 137"/>
                <a:gd name="T73" fmla="*/ 27 h 78"/>
                <a:gd name="T74" fmla="*/ 45 w 137"/>
                <a:gd name="T75" fmla="*/ 38 h 78"/>
                <a:gd name="T76" fmla="*/ 61 w 137"/>
                <a:gd name="T77" fmla="*/ 42 h 78"/>
                <a:gd name="T78" fmla="*/ 77 w 137"/>
                <a:gd name="T79" fmla="*/ 42 h 78"/>
                <a:gd name="T80" fmla="*/ 92 w 137"/>
                <a:gd name="T81" fmla="*/ 38 h 78"/>
                <a:gd name="T82" fmla="*/ 107 w 137"/>
                <a:gd name="T83" fmla="*/ 36 h 78"/>
                <a:gd name="T84" fmla="*/ 120 w 137"/>
                <a:gd name="T85" fmla="*/ 42 h 78"/>
                <a:gd name="T86" fmla="*/ 127 w 137"/>
                <a:gd name="T87" fmla="*/ 67 h 78"/>
                <a:gd name="T88" fmla="*/ 119 w 137"/>
                <a:gd name="T89" fmla="*/ 77 h 78"/>
                <a:gd name="T90" fmla="*/ 114 w 137"/>
                <a:gd name="T91" fmla="*/ 78 h 78"/>
                <a:gd name="T92" fmla="*/ 109 w 137"/>
                <a:gd name="T93" fmla="*/ 76 h 78"/>
                <a:gd name="T94" fmla="*/ 106 w 137"/>
                <a:gd name="T95" fmla="*/ 66 h 78"/>
                <a:gd name="T96" fmla="*/ 111 w 137"/>
                <a:gd name="T97" fmla="*/ 59 h 78"/>
                <a:gd name="T98" fmla="*/ 125 w 137"/>
                <a:gd name="T99" fmla="*/ 56 h 78"/>
                <a:gd name="T100" fmla="*/ 134 w 137"/>
                <a:gd name="T101" fmla="*/ 58 h 78"/>
                <a:gd name="T102" fmla="*/ 137 w 137"/>
                <a:gd name="T103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7" h="78">
                  <a:moveTo>
                    <a:pt x="137" y="59"/>
                  </a:moveTo>
                  <a:cubicBezTo>
                    <a:pt x="137" y="59"/>
                    <a:pt x="136" y="59"/>
                    <a:pt x="134" y="58"/>
                  </a:cubicBezTo>
                  <a:cubicBezTo>
                    <a:pt x="132" y="58"/>
                    <a:pt x="129" y="57"/>
                    <a:pt x="125" y="56"/>
                  </a:cubicBezTo>
                  <a:cubicBezTo>
                    <a:pt x="121" y="56"/>
                    <a:pt x="116" y="56"/>
                    <a:pt x="111" y="59"/>
                  </a:cubicBezTo>
                  <a:cubicBezTo>
                    <a:pt x="109" y="61"/>
                    <a:pt x="107" y="63"/>
                    <a:pt x="106" y="67"/>
                  </a:cubicBezTo>
                  <a:cubicBezTo>
                    <a:pt x="106" y="70"/>
                    <a:pt x="106" y="73"/>
                    <a:pt x="109" y="76"/>
                  </a:cubicBezTo>
                  <a:cubicBezTo>
                    <a:pt x="110" y="77"/>
                    <a:pt x="112" y="78"/>
                    <a:pt x="114" y="78"/>
                  </a:cubicBezTo>
                  <a:cubicBezTo>
                    <a:pt x="116" y="78"/>
                    <a:pt x="117" y="77"/>
                    <a:pt x="119" y="76"/>
                  </a:cubicBezTo>
                  <a:cubicBezTo>
                    <a:pt x="122" y="74"/>
                    <a:pt x="125" y="71"/>
                    <a:pt x="126" y="67"/>
                  </a:cubicBezTo>
                  <a:cubicBezTo>
                    <a:pt x="129" y="59"/>
                    <a:pt x="127" y="49"/>
                    <a:pt x="120" y="43"/>
                  </a:cubicBezTo>
                  <a:cubicBezTo>
                    <a:pt x="116" y="40"/>
                    <a:pt x="112" y="37"/>
                    <a:pt x="107" y="37"/>
                  </a:cubicBezTo>
                  <a:cubicBezTo>
                    <a:pt x="102" y="36"/>
                    <a:pt x="97" y="37"/>
                    <a:pt x="92" y="39"/>
                  </a:cubicBezTo>
                  <a:cubicBezTo>
                    <a:pt x="87" y="40"/>
                    <a:pt x="82" y="42"/>
                    <a:pt x="77" y="43"/>
                  </a:cubicBezTo>
                  <a:cubicBezTo>
                    <a:pt x="71" y="43"/>
                    <a:pt x="66" y="43"/>
                    <a:pt x="60" y="43"/>
                  </a:cubicBezTo>
                  <a:cubicBezTo>
                    <a:pt x="55" y="42"/>
                    <a:pt x="50" y="41"/>
                    <a:pt x="45" y="38"/>
                  </a:cubicBezTo>
                  <a:cubicBezTo>
                    <a:pt x="40" y="36"/>
                    <a:pt x="35" y="32"/>
                    <a:pt x="34" y="27"/>
                  </a:cubicBezTo>
                  <a:cubicBezTo>
                    <a:pt x="33" y="22"/>
                    <a:pt x="34" y="16"/>
                    <a:pt x="38" y="12"/>
                  </a:cubicBezTo>
                  <a:cubicBezTo>
                    <a:pt x="41" y="9"/>
                    <a:pt x="47" y="8"/>
                    <a:pt x="52" y="10"/>
                  </a:cubicBezTo>
                  <a:cubicBezTo>
                    <a:pt x="54" y="11"/>
                    <a:pt x="56" y="13"/>
                    <a:pt x="57" y="15"/>
                  </a:cubicBezTo>
                  <a:cubicBezTo>
                    <a:pt x="58" y="17"/>
                    <a:pt x="58" y="20"/>
                    <a:pt x="58" y="22"/>
                  </a:cubicBezTo>
                  <a:cubicBezTo>
                    <a:pt x="57" y="27"/>
                    <a:pt x="55" y="31"/>
                    <a:pt x="51" y="33"/>
                  </a:cubicBezTo>
                  <a:cubicBezTo>
                    <a:pt x="47" y="35"/>
                    <a:pt x="43" y="36"/>
                    <a:pt x="39" y="36"/>
                  </a:cubicBezTo>
                  <a:cubicBezTo>
                    <a:pt x="35" y="36"/>
                    <a:pt x="31" y="36"/>
                    <a:pt x="28" y="35"/>
                  </a:cubicBezTo>
                  <a:cubicBezTo>
                    <a:pt x="21" y="32"/>
                    <a:pt x="15" y="29"/>
                    <a:pt x="11" y="24"/>
                  </a:cubicBezTo>
                  <a:cubicBezTo>
                    <a:pt x="7" y="20"/>
                    <a:pt x="5" y="16"/>
                    <a:pt x="3" y="12"/>
                  </a:cubicBezTo>
                  <a:cubicBezTo>
                    <a:pt x="1" y="9"/>
                    <a:pt x="1" y="6"/>
                    <a:pt x="0" y="4"/>
                  </a:cubicBezTo>
                  <a:cubicBezTo>
                    <a:pt x="0" y="2"/>
                    <a:pt x="0" y="0"/>
                    <a:pt x="0" y="0"/>
                  </a:cubicBezTo>
                  <a:cubicBezTo>
                    <a:pt x="0" y="0"/>
                    <a:pt x="0" y="2"/>
                    <a:pt x="0" y="4"/>
                  </a:cubicBezTo>
                  <a:cubicBezTo>
                    <a:pt x="1" y="6"/>
                    <a:pt x="2" y="9"/>
                    <a:pt x="3" y="12"/>
                  </a:cubicBezTo>
                  <a:cubicBezTo>
                    <a:pt x="5" y="16"/>
                    <a:pt x="8" y="20"/>
                    <a:pt x="12" y="24"/>
                  </a:cubicBezTo>
                  <a:cubicBezTo>
                    <a:pt x="16" y="28"/>
                    <a:pt x="21" y="32"/>
                    <a:pt x="28" y="34"/>
                  </a:cubicBezTo>
                  <a:cubicBezTo>
                    <a:pt x="32" y="35"/>
                    <a:pt x="35" y="36"/>
                    <a:pt x="39" y="36"/>
                  </a:cubicBezTo>
                  <a:cubicBezTo>
                    <a:pt x="43" y="36"/>
                    <a:pt x="47" y="35"/>
                    <a:pt x="51" y="32"/>
                  </a:cubicBezTo>
                  <a:cubicBezTo>
                    <a:pt x="54" y="30"/>
                    <a:pt x="57" y="26"/>
                    <a:pt x="57" y="22"/>
                  </a:cubicBezTo>
                  <a:cubicBezTo>
                    <a:pt x="58" y="18"/>
                    <a:pt x="56" y="13"/>
                    <a:pt x="51" y="11"/>
                  </a:cubicBezTo>
                  <a:cubicBezTo>
                    <a:pt x="47" y="9"/>
                    <a:pt x="42" y="10"/>
                    <a:pt x="38" y="13"/>
                  </a:cubicBezTo>
                  <a:cubicBezTo>
                    <a:pt x="35" y="16"/>
                    <a:pt x="33" y="22"/>
                    <a:pt x="35" y="27"/>
                  </a:cubicBezTo>
                  <a:cubicBezTo>
                    <a:pt x="36" y="32"/>
                    <a:pt x="40" y="35"/>
                    <a:pt x="45" y="38"/>
                  </a:cubicBezTo>
                  <a:cubicBezTo>
                    <a:pt x="50" y="40"/>
                    <a:pt x="55" y="41"/>
                    <a:pt x="61" y="42"/>
                  </a:cubicBezTo>
                  <a:cubicBezTo>
                    <a:pt x="66" y="42"/>
                    <a:pt x="71" y="42"/>
                    <a:pt x="77" y="42"/>
                  </a:cubicBezTo>
                  <a:cubicBezTo>
                    <a:pt x="82" y="41"/>
                    <a:pt x="87" y="39"/>
                    <a:pt x="92" y="38"/>
                  </a:cubicBezTo>
                  <a:cubicBezTo>
                    <a:pt x="97" y="37"/>
                    <a:pt x="102" y="36"/>
                    <a:pt x="107" y="36"/>
                  </a:cubicBezTo>
                  <a:cubicBezTo>
                    <a:pt x="112" y="37"/>
                    <a:pt x="117" y="39"/>
                    <a:pt x="120" y="42"/>
                  </a:cubicBezTo>
                  <a:cubicBezTo>
                    <a:pt x="128" y="49"/>
                    <a:pt x="130" y="59"/>
                    <a:pt x="127" y="67"/>
                  </a:cubicBezTo>
                  <a:cubicBezTo>
                    <a:pt x="126" y="71"/>
                    <a:pt x="123" y="75"/>
                    <a:pt x="119" y="77"/>
                  </a:cubicBezTo>
                  <a:cubicBezTo>
                    <a:pt x="118" y="78"/>
                    <a:pt x="116" y="78"/>
                    <a:pt x="114" y="78"/>
                  </a:cubicBezTo>
                  <a:cubicBezTo>
                    <a:pt x="112" y="78"/>
                    <a:pt x="110" y="77"/>
                    <a:pt x="109" y="76"/>
                  </a:cubicBezTo>
                  <a:cubicBezTo>
                    <a:pt x="106" y="74"/>
                    <a:pt x="105" y="70"/>
                    <a:pt x="106" y="66"/>
                  </a:cubicBezTo>
                  <a:cubicBezTo>
                    <a:pt x="106" y="63"/>
                    <a:pt x="108" y="61"/>
                    <a:pt x="111" y="59"/>
                  </a:cubicBezTo>
                  <a:cubicBezTo>
                    <a:pt x="116" y="56"/>
                    <a:pt x="121" y="55"/>
                    <a:pt x="125" y="56"/>
                  </a:cubicBezTo>
                  <a:cubicBezTo>
                    <a:pt x="129" y="56"/>
                    <a:pt x="132" y="57"/>
                    <a:pt x="134" y="58"/>
                  </a:cubicBezTo>
                  <a:cubicBezTo>
                    <a:pt x="136" y="59"/>
                    <a:pt x="137" y="59"/>
                    <a:pt x="137" y="59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reeform 256">
              <a:extLst>
                <a:ext uri="{FF2B5EF4-FFF2-40B4-BE49-F238E27FC236}">
                  <a16:creationId xmlns:a16="http://schemas.microsoft.com/office/drawing/2014/main" id="{895FE9C7-B4D1-46BB-8858-D58986D171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4546" y="6270336"/>
              <a:ext cx="375591" cy="467261"/>
            </a:xfrm>
            <a:custGeom>
              <a:avLst/>
              <a:gdLst>
                <a:gd name="T0" fmla="*/ 33 w 89"/>
                <a:gd name="T1" fmla="*/ 62 h 103"/>
                <a:gd name="T2" fmla="*/ 13 w 89"/>
                <a:gd name="T3" fmla="*/ 37 h 103"/>
                <a:gd name="T4" fmla="*/ 60 w 89"/>
                <a:gd name="T5" fmla="*/ 0 h 103"/>
                <a:gd name="T6" fmla="*/ 89 w 89"/>
                <a:gd name="T7" fmla="*/ 37 h 103"/>
                <a:gd name="T8" fmla="*/ 86 w 89"/>
                <a:gd name="T9" fmla="*/ 39 h 103"/>
                <a:gd name="T10" fmla="*/ 12 w 89"/>
                <a:gd name="T11" fmla="*/ 98 h 103"/>
                <a:gd name="T12" fmla="*/ 33 w 89"/>
                <a:gd name="T13" fmla="*/ 6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03">
                  <a:moveTo>
                    <a:pt x="33" y="62"/>
                  </a:moveTo>
                  <a:cubicBezTo>
                    <a:pt x="13" y="37"/>
                    <a:pt x="13" y="37"/>
                    <a:pt x="13" y="3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6" y="39"/>
                    <a:pt x="86" y="39"/>
                    <a:pt x="86" y="39"/>
                  </a:cubicBezTo>
                  <a:cubicBezTo>
                    <a:pt x="74" y="50"/>
                    <a:pt x="23" y="94"/>
                    <a:pt x="12" y="98"/>
                  </a:cubicBezTo>
                  <a:cubicBezTo>
                    <a:pt x="0" y="103"/>
                    <a:pt x="33" y="62"/>
                    <a:pt x="33" y="62"/>
                  </a:cubicBezTo>
                </a:path>
              </a:pathLst>
            </a:custGeom>
            <a:solidFill>
              <a:srgbClr val="E850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reeform 257">
              <a:extLst>
                <a:ext uri="{FF2B5EF4-FFF2-40B4-BE49-F238E27FC236}">
                  <a16:creationId xmlns:a16="http://schemas.microsoft.com/office/drawing/2014/main" id="{C8A2D145-008D-4735-A76D-FDCF913DB0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27267" y="6438168"/>
              <a:ext cx="332868" cy="280357"/>
            </a:xfrm>
            <a:custGeom>
              <a:avLst/>
              <a:gdLst>
                <a:gd name="T0" fmla="*/ 0 w 79"/>
                <a:gd name="T1" fmla="*/ 60 h 62"/>
                <a:gd name="T2" fmla="*/ 0 w 79"/>
                <a:gd name="T3" fmla="*/ 62 h 62"/>
                <a:gd name="T4" fmla="*/ 0 w 79"/>
                <a:gd name="T5" fmla="*/ 62 h 62"/>
                <a:gd name="T6" fmla="*/ 3 w 79"/>
                <a:gd name="T7" fmla="*/ 61 h 62"/>
                <a:gd name="T8" fmla="*/ 2 w 79"/>
                <a:gd name="T9" fmla="*/ 61 h 62"/>
                <a:gd name="T10" fmla="*/ 1 w 79"/>
                <a:gd name="T11" fmla="*/ 61 h 62"/>
                <a:gd name="T12" fmla="*/ 0 w 79"/>
                <a:gd name="T13" fmla="*/ 60 h 62"/>
                <a:gd name="T14" fmla="*/ 7 w 79"/>
                <a:gd name="T15" fmla="*/ 46 h 62"/>
                <a:gd name="T16" fmla="*/ 5 w 79"/>
                <a:gd name="T17" fmla="*/ 49 h 62"/>
                <a:gd name="T18" fmla="*/ 7 w 79"/>
                <a:gd name="T19" fmla="*/ 46 h 62"/>
                <a:gd name="T20" fmla="*/ 79 w 79"/>
                <a:gd name="T21" fmla="*/ 0 h 62"/>
                <a:gd name="T22" fmla="*/ 76 w 79"/>
                <a:gd name="T23" fmla="*/ 2 h 62"/>
                <a:gd name="T24" fmla="*/ 36 w 79"/>
                <a:gd name="T25" fmla="*/ 37 h 62"/>
                <a:gd name="T26" fmla="*/ 79 w 79"/>
                <a:gd name="T2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9" h="62">
                  <a:moveTo>
                    <a:pt x="0" y="60"/>
                  </a:moveTo>
                  <a:cubicBezTo>
                    <a:pt x="0" y="61"/>
                    <a:pt x="0" y="61"/>
                    <a:pt x="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62"/>
                    <a:pt x="2" y="61"/>
                    <a:pt x="3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1" y="61"/>
                    <a:pt x="1" y="61"/>
                  </a:cubicBezTo>
                  <a:cubicBezTo>
                    <a:pt x="0" y="61"/>
                    <a:pt x="0" y="61"/>
                    <a:pt x="0" y="60"/>
                  </a:cubicBezTo>
                  <a:moveTo>
                    <a:pt x="7" y="46"/>
                  </a:moveTo>
                  <a:cubicBezTo>
                    <a:pt x="7" y="46"/>
                    <a:pt x="6" y="47"/>
                    <a:pt x="5" y="49"/>
                  </a:cubicBezTo>
                  <a:cubicBezTo>
                    <a:pt x="6" y="48"/>
                    <a:pt x="7" y="47"/>
                    <a:pt x="7" y="46"/>
                  </a:cubicBezTo>
                  <a:moveTo>
                    <a:pt x="79" y="0"/>
                  </a:moveTo>
                  <a:cubicBezTo>
                    <a:pt x="76" y="2"/>
                    <a:pt x="76" y="2"/>
                    <a:pt x="76" y="2"/>
                  </a:cubicBezTo>
                  <a:cubicBezTo>
                    <a:pt x="70" y="8"/>
                    <a:pt x="52" y="23"/>
                    <a:pt x="36" y="37"/>
                  </a:cubicBezTo>
                  <a:cubicBezTo>
                    <a:pt x="51" y="24"/>
                    <a:pt x="69" y="9"/>
                    <a:pt x="7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reeform 258">
              <a:extLst>
                <a:ext uri="{FF2B5EF4-FFF2-40B4-BE49-F238E27FC236}">
                  <a16:creationId xmlns:a16="http://schemas.microsoft.com/office/drawing/2014/main" id="{E2898809-4332-4B8D-ACEF-457ED2E72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7267" y="6434355"/>
              <a:ext cx="332868" cy="280357"/>
            </a:xfrm>
            <a:custGeom>
              <a:avLst/>
              <a:gdLst>
                <a:gd name="T0" fmla="*/ 78 w 79"/>
                <a:gd name="T1" fmla="*/ 0 h 62"/>
                <a:gd name="T2" fmla="*/ 62 w 79"/>
                <a:gd name="T3" fmla="*/ 13 h 62"/>
                <a:gd name="T4" fmla="*/ 62 w 79"/>
                <a:gd name="T5" fmla="*/ 13 h 62"/>
                <a:gd name="T6" fmla="*/ 62 w 79"/>
                <a:gd name="T7" fmla="*/ 13 h 62"/>
                <a:gd name="T8" fmla="*/ 61 w 79"/>
                <a:gd name="T9" fmla="*/ 13 h 62"/>
                <a:gd name="T10" fmla="*/ 16 w 79"/>
                <a:gd name="T11" fmla="*/ 49 h 62"/>
                <a:gd name="T12" fmla="*/ 9 w 79"/>
                <a:gd name="T13" fmla="*/ 46 h 62"/>
                <a:gd name="T14" fmla="*/ 7 w 79"/>
                <a:gd name="T15" fmla="*/ 47 h 62"/>
                <a:gd name="T16" fmla="*/ 7 w 79"/>
                <a:gd name="T17" fmla="*/ 47 h 62"/>
                <a:gd name="T18" fmla="*/ 5 w 79"/>
                <a:gd name="T19" fmla="*/ 50 h 62"/>
                <a:gd name="T20" fmla="*/ 0 w 79"/>
                <a:gd name="T21" fmla="*/ 61 h 62"/>
                <a:gd name="T22" fmla="*/ 1 w 79"/>
                <a:gd name="T23" fmla="*/ 62 h 62"/>
                <a:gd name="T24" fmla="*/ 2 w 79"/>
                <a:gd name="T25" fmla="*/ 62 h 62"/>
                <a:gd name="T26" fmla="*/ 3 w 79"/>
                <a:gd name="T27" fmla="*/ 62 h 62"/>
                <a:gd name="T28" fmla="*/ 36 w 79"/>
                <a:gd name="T29" fmla="*/ 38 h 62"/>
                <a:gd name="T30" fmla="*/ 76 w 79"/>
                <a:gd name="T31" fmla="*/ 3 h 62"/>
                <a:gd name="T32" fmla="*/ 79 w 79"/>
                <a:gd name="T33" fmla="*/ 1 h 62"/>
                <a:gd name="T34" fmla="*/ 79 w 79"/>
                <a:gd name="T35" fmla="*/ 1 h 62"/>
                <a:gd name="T36" fmla="*/ 78 w 79"/>
                <a:gd name="T3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" h="62">
                  <a:moveTo>
                    <a:pt x="78" y="0"/>
                  </a:moveTo>
                  <a:cubicBezTo>
                    <a:pt x="62" y="13"/>
                    <a:pt x="62" y="13"/>
                    <a:pt x="62" y="13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62" y="13"/>
                    <a:pt x="62" y="13"/>
                    <a:pt x="61" y="13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2" y="46"/>
                    <a:pt x="9" y="46"/>
                  </a:cubicBezTo>
                  <a:cubicBezTo>
                    <a:pt x="9" y="46"/>
                    <a:pt x="8" y="46"/>
                    <a:pt x="7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8"/>
                    <a:pt x="6" y="49"/>
                    <a:pt x="5" y="50"/>
                  </a:cubicBezTo>
                  <a:cubicBezTo>
                    <a:pt x="3" y="53"/>
                    <a:pt x="0" y="59"/>
                    <a:pt x="0" y="61"/>
                  </a:cubicBezTo>
                  <a:cubicBezTo>
                    <a:pt x="0" y="62"/>
                    <a:pt x="0" y="62"/>
                    <a:pt x="1" y="62"/>
                  </a:cubicBezTo>
                  <a:cubicBezTo>
                    <a:pt x="1" y="62"/>
                    <a:pt x="2" y="62"/>
                    <a:pt x="2" y="62"/>
                  </a:cubicBezTo>
                  <a:cubicBezTo>
                    <a:pt x="2" y="62"/>
                    <a:pt x="2" y="62"/>
                    <a:pt x="3" y="62"/>
                  </a:cubicBezTo>
                  <a:cubicBezTo>
                    <a:pt x="8" y="59"/>
                    <a:pt x="21" y="49"/>
                    <a:pt x="36" y="38"/>
                  </a:cubicBezTo>
                  <a:cubicBezTo>
                    <a:pt x="52" y="24"/>
                    <a:pt x="70" y="9"/>
                    <a:pt x="76" y="3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solidFill>
              <a:srgbClr val="F19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reeform 259">
              <a:extLst>
                <a:ext uri="{FF2B5EF4-FFF2-40B4-BE49-F238E27FC236}">
                  <a16:creationId xmlns:a16="http://schemas.microsoft.com/office/drawing/2014/main" id="{89995D4B-101E-4C43-8911-212B8BE3C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7267" y="6428632"/>
              <a:ext cx="332868" cy="286078"/>
            </a:xfrm>
            <a:custGeom>
              <a:avLst/>
              <a:gdLst>
                <a:gd name="T0" fmla="*/ 79 w 79"/>
                <a:gd name="T1" fmla="*/ 0 h 63"/>
                <a:gd name="T2" fmla="*/ 78 w 79"/>
                <a:gd name="T3" fmla="*/ 1 h 63"/>
                <a:gd name="T4" fmla="*/ 76 w 79"/>
                <a:gd name="T5" fmla="*/ 3 h 63"/>
                <a:gd name="T6" fmla="*/ 68 w 79"/>
                <a:gd name="T7" fmla="*/ 10 h 63"/>
                <a:gd name="T8" fmla="*/ 40 w 79"/>
                <a:gd name="T9" fmla="*/ 33 h 63"/>
                <a:gd name="T10" fmla="*/ 12 w 79"/>
                <a:gd name="T11" fmla="*/ 54 h 63"/>
                <a:gd name="T12" fmla="*/ 3 w 79"/>
                <a:gd name="T13" fmla="*/ 61 h 63"/>
                <a:gd name="T14" fmla="*/ 1 w 79"/>
                <a:gd name="T15" fmla="*/ 62 h 63"/>
                <a:gd name="T16" fmla="*/ 0 w 79"/>
                <a:gd name="T17" fmla="*/ 63 h 63"/>
                <a:gd name="T18" fmla="*/ 0 w 79"/>
                <a:gd name="T19" fmla="*/ 62 h 63"/>
                <a:gd name="T20" fmla="*/ 3 w 79"/>
                <a:gd name="T21" fmla="*/ 60 h 63"/>
                <a:gd name="T22" fmla="*/ 11 w 79"/>
                <a:gd name="T23" fmla="*/ 54 h 63"/>
                <a:gd name="T24" fmla="*/ 40 w 79"/>
                <a:gd name="T25" fmla="*/ 32 h 63"/>
                <a:gd name="T26" fmla="*/ 67 w 79"/>
                <a:gd name="T27" fmla="*/ 9 h 63"/>
                <a:gd name="T28" fmla="*/ 76 w 79"/>
                <a:gd name="T29" fmla="*/ 3 h 63"/>
                <a:gd name="T30" fmla="*/ 78 w 79"/>
                <a:gd name="T31" fmla="*/ 1 h 63"/>
                <a:gd name="T32" fmla="*/ 79 w 79"/>
                <a:gd name="T3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" h="63">
                  <a:moveTo>
                    <a:pt x="79" y="0"/>
                  </a:moveTo>
                  <a:cubicBezTo>
                    <a:pt x="79" y="0"/>
                    <a:pt x="79" y="0"/>
                    <a:pt x="78" y="1"/>
                  </a:cubicBezTo>
                  <a:cubicBezTo>
                    <a:pt x="78" y="1"/>
                    <a:pt x="77" y="2"/>
                    <a:pt x="76" y="3"/>
                  </a:cubicBezTo>
                  <a:cubicBezTo>
                    <a:pt x="74" y="5"/>
                    <a:pt x="71" y="7"/>
                    <a:pt x="68" y="10"/>
                  </a:cubicBezTo>
                  <a:cubicBezTo>
                    <a:pt x="61" y="16"/>
                    <a:pt x="51" y="24"/>
                    <a:pt x="40" y="33"/>
                  </a:cubicBezTo>
                  <a:cubicBezTo>
                    <a:pt x="29" y="41"/>
                    <a:pt x="19" y="49"/>
                    <a:pt x="12" y="54"/>
                  </a:cubicBezTo>
                  <a:cubicBezTo>
                    <a:pt x="8" y="57"/>
                    <a:pt x="5" y="59"/>
                    <a:pt x="3" y="61"/>
                  </a:cubicBezTo>
                  <a:cubicBezTo>
                    <a:pt x="2" y="61"/>
                    <a:pt x="1" y="62"/>
                    <a:pt x="1" y="62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3"/>
                    <a:pt x="0" y="62"/>
                  </a:cubicBezTo>
                  <a:cubicBezTo>
                    <a:pt x="1" y="62"/>
                    <a:pt x="2" y="61"/>
                    <a:pt x="3" y="60"/>
                  </a:cubicBezTo>
                  <a:cubicBezTo>
                    <a:pt x="5" y="59"/>
                    <a:pt x="8" y="56"/>
                    <a:pt x="11" y="54"/>
                  </a:cubicBezTo>
                  <a:cubicBezTo>
                    <a:pt x="19" y="48"/>
                    <a:pt x="29" y="41"/>
                    <a:pt x="40" y="32"/>
                  </a:cubicBezTo>
                  <a:cubicBezTo>
                    <a:pt x="51" y="23"/>
                    <a:pt x="60" y="15"/>
                    <a:pt x="67" y="9"/>
                  </a:cubicBezTo>
                  <a:cubicBezTo>
                    <a:pt x="71" y="7"/>
                    <a:pt x="74" y="4"/>
                    <a:pt x="76" y="3"/>
                  </a:cubicBezTo>
                  <a:cubicBezTo>
                    <a:pt x="77" y="2"/>
                    <a:pt x="77" y="1"/>
                    <a:pt x="78" y="1"/>
                  </a:cubicBezTo>
                  <a:cubicBezTo>
                    <a:pt x="79" y="0"/>
                    <a:pt x="79" y="0"/>
                    <a:pt x="7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reeform 260">
              <a:extLst>
                <a:ext uri="{FF2B5EF4-FFF2-40B4-BE49-F238E27FC236}">
                  <a16:creationId xmlns:a16="http://schemas.microsoft.com/office/drawing/2014/main" id="{CB00270C-63BE-466A-9134-B6F85BE6E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7528" y="6642237"/>
              <a:ext cx="40941" cy="17165"/>
            </a:xfrm>
            <a:custGeom>
              <a:avLst/>
              <a:gdLst>
                <a:gd name="T0" fmla="*/ 10 w 10"/>
                <a:gd name="T1" fmla="*/ 4 h 4"/>
                <a:gd name="T2" fmla="*/ 5 w 10"/>
                <a:gd name="T3" fmla="*/ 1 h 4"/>
                <a:gd name="T4" fmla="*/ 0 w 10"/>
                <a:gd name="T5" fmla="*/ 0 h 4"/>
                <a:gd name="T6" fmla="*/ 5 w 10"/>
                <a:gd name="T7" fmla="*/ 1 h 4"/>
                <a:gd name="T8" fmla="*/ 10 w 10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10" y="4"/>
                  </a:moveTo>
                  <a:cubicBezTo>
                    <a:pt x="10" y="4"/>
                    <a:pt x="8" y="2"/>
                    <a:pt x="5" y="1"/>
                  </a:cubicBezTo>
                  <a:cubicBezTo>
                    <a:pt x="2" y="0"/>
                    <a:pt x="0" y="1"/>
                    <a:pt x="0" y="0"/>
                  </a:cubicBezTo>
                  <a:cubicBezTo>
                    <a:pt x="0" y="0"/>
                    <a:pt x="2" y="0"/>
                    <a:pt x="5" y="1"/>
                  </a:cubicBezTo>
                  <a:cubicBezTo>
                    <a:pt x="9" y="2"/>
                    <a:pt x="10" y="4"/>
                    <a:pt x="10" y="4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Freeform 261">
              <a:extLst>
                <a:ext uri="{FF2B5EF4-FFF2-40B4-BE49-F238E27FC236}">
                  <a16:creationId xmlns:a16="http://schemas.microsoft.com/office/drawing/2014/main" id="{BB2F7C18-4F69-448E-9426-63BC26A50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0929" y="6569764"/>
              <a:ext cx="21361" cy="9536"/>
            </a:xfrm>
            <a:custGeom>
              <a:avLst/>
              <a:gdLst>
                <a:gd name="T0" fmla="*/ 5 w 5"/>
                <a:gd name="T1" fmla="*/ 2 h 2"/>
                <a:gd name="T2" fmla="*/ 2 w 5"/>
                <a:gd name="T3" fmla="*/ 2 h 2"/>
                <a:gd name="T4" fmla="*/ 0 w 5"/>
                <a:gd name="T5" fmla="*/ 0 h 2"/>
                <a:gd name="T6" fmla="*/ 3 w 5"/>
                <a:gd name="T7" fmla="*/ 1 h 2"/>
                <a:gd name="T8" fmla="*/ 5 w 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cubicBezTo>
                    <a:pt x="5" y="2"/>
                    <a:pt x="4" y="2"/>
                    <a:pt x="2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0"/>
                    <a:pt x="3" y="1"/>
                  </a:cubicBezTo>
                  <a:cubicBezTo>
                    <a:pt x="4" y="1"/>
                    <a:pt x="5" y="2"/>
                    <a:pt x="5" y="2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Freeform 262">
              <a:extLst>
                <a:ext uri="{FF2B5EF4-FFF2-40B4-BE49-F238E27FC236}">
                  <a16:creationId xmlns:a16="http://schemas.microsoft.com/office/drawing/2014/main" id="{47677513-6737-4B58-A641-587B936B6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829" y="6556413"/>
              <a:ext cx="21361" cy="3814"/>
            </a:xfrm>
            <a:custGeom>
              <a:avLst/>
              <a:gdLst>
                <a:gd name="T0" fmla="*/ 5 w 5"/>
                <a:gd name="T1" fmla="*/ 0 h 1"/>
                <a:gd name="T2" fmla="*/ 3 w 5"/>
                <a:gd name="T3" fmla="*/ 0 h 1"/>
                <a:gd name="T4" fmla="*/ 0 w 5"/>
                <a:gd name="T5" fmla="*/ 0 h 1"/>
                <a:gd name="T6" fmla="*/ 3 w 5"/>
                <a:gd name="T7" fmla="*/ 0 h 1"/>
                <a:gd name="T8" fmla="*/ 5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cubicBezTo>
                    <a:pt x="5" y="0"/>
                    <a:pt x="4" y="1"/>
                    <a:pt x="3" y="0"/>
                  </a:cubicBezTo>
                  <a:cubicBezTo>
                    <a:pt x="2" y="0"/>
                    <a:pt x="0" y="0"/>
                    <a:pt x="0" y="0"/>
                  </a:cubicBezTo>
                  <a:cubicBezTo>
                    <a:pt x="0" y="0"/>
                    <a:pt x="2" y="0"/>
                    <a:pt x="3" y="0"/>
                  </a:cubicBezTo>
                  <a:cubicBezTo>
                    <a:pt x="4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reeform 263">
              <a:extLst>
                <a:ext uri="{FF2B5EF4-FFF2-40B4-BE49-F238E27FC236}">
                  <a16:creationId xmlns:a16="http://schemas.microsoft.com/office/drawing/2014/main" id="{218909BD-6913-4E6F-8791-74AD7DAE5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6270" y="6527806"/>
              <a:ext cx="21361" cy="19072"/>
            </a:xfrm>
            <a:custGeom>
              <a:avLst/>
              <a:gdLst>
                <a:gd name="T0" fmla="*/ 5 w 5"/>
                <a:gd name="T1" fmla="*/ 0 h 4"/>
                <a:gd name="T2" fmla="*/ 3 w 5"/>
                <a:gd name="T3" fmla="*/ 2 h 4"/>
                <a:gd name="T4" fmla="*/ 0 w 5"/>
                <a:gd name="T5" fmla="*/ 4 h 4"/>
                <a:gd name="T6" fmla="*/ 3 w 5"/>
                <a:gd name="T7" fmla="*/ 2 h 4"/>
                <a:gd name="T8" fmla="*/ 5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cubicBezTo>
                    <a:pt x="5" y="0"/>
                    <a:pt x="4" y="1"/>
                    <a:pt x="3" y="2"/>
                  </a:cubicBezTo>
                  <a:cubicBezTo>
                    <a:pt x="2" y="3"/>
                    <a:pt x="1" y="4"/>
                    <a:pt x="0" y="4"/>
                  </a:cubicBezTo>
                  <a:cubicBezTo>
                    <a:pt x="0" y="4"/>
                    <a:pt x="1" y="3"/>
                    <a:pt x="3" y="2"/>
                  </a:cubicBezTo>
                  <a:cubicBezTo>
                    <a:pt x="4" y="1"/>
                    <a:pt x="5" y="0"/>
                    <a:pt x="5" y="0"/>
                  </a:cubicBezTo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Freeform 264">
              <a:extLst>
                <a:ext uri="{FF2B5EF4-FFF2-40B4-BE49-F238E27FC236}">
                  <a16:creationId xmlns:a16="http://schemas.microsoft.com/office/drawing/2014/main" id="{9AC6EFF1-9C0A-44D0-9312-EE24B5D6B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7370" y="6510641"/>
              <a:ext cx="24921" cy="22887"/>
            </a:xfrm>
            <a:custGeom>
              <a:avLst/>
              <a:gdLst>
                <a:gd name="T0" fmla="*/ 6 w 6"/>
                <a:gd name="T1" fmla="*/ 0 h 5"/>
                <a:gd name="T2" fmla="*/ 4 w 6"/>
                <a:gd name="T3" fmla="*/ 3 h 5"/>
                <a:gd name="T4" fmla="*/ 0 w 6"/>
                <a:gd name="T5" fmla="*/ 5 h 5"/>
                <a:gd name="T6" fmla="*/ 3 w 6"/>
                <a:gd name="T7" fmla="*/ 3 h 5"/>
                <a:gd name="T8" fmla="*/ 6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cubicBezTo>
                    <a:pt x="6" y="0"/>
                    <a:pt x="5" y="2"/>
                    <a:pt x="4" y="3"/>
                  </a:cubicBezTo>
                  <a:cubicBezTo>
                    <a:pt x="2" y="4"/>
                    <a:pt x="1" y="5"/>
                    <a:pt x="0" y="5"/>
                  </a:cubicBezTo>
                  <a:cubicBezTo>
                    <a:pt x="0" y="5"/>
                    <a:pt x="2" y="4"/>
                    <a:pt x="3" y="3"/>
                  </a:cubicBezTo>
                  <a:cubicBezTo>
                    <a:pt x="5" y="1"/>
                    <a:pt x="6" y="0"/>
                    <a:pt x="6" y="0"/>
                  </a:cubicBezTo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Freeform 265">
              <a:extLst>
                <a:ext uri="{FF2B5EF4-FFF2-40B4-BE49-F238E27FC236}">
                  <a16:creationId xmlns:a16="http://schemas.microsoft.com/office/drawing/2014/main" id="{140B4B1B-3481-4A1C-8A80-6F05AC02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649" y="6560229"/>
              <a:ext cx="51621" cy="26701"/>
            </a:xfrm>
            <a:custGeom>
              <a:avLst/>
              <a:gdLst>
                <a:gd name="T0" fmla="*/ 11 w 12"/>
                <a:gd name="T1" fmla="*/ 1 h 6"/>
                <a:gd name="T2" fmla="*/ 8 w 12"/>
                <a:gd name="T3" fmla="*/ 4 h 6"/>
                <a:gd name="T4" fmla="*/ 5 w 12"/>
                <a:gd name="T5" fmla="*/ 6 h 6"/>
                <a:gd name="T6" fmla="*/ 2 w 12"/>
                <a:gd name="T7" fmla="*/ 6 h 6"/>
                <a:gd name="T8" fmla="*/ 1 w 12"/>
                <a:gd name="T9" fmla="*/ 6 h 6"/>
                <a:gd name="T10" fmla="*/ 0 w 12"/>
                <a:gd name="T11" fmla="*/ 4 h 6"/>
                <a:gd name="T12" fmla="*/ 8 w 12"/>
                <a:gd name="T13" fmla="*/ 1 h 6"/>
                <a:gd name="T14" fmla="*/ 11 w 12"/>
                <a:gd name="T15" fmla="*/ 2 h 6"/>
                <a:gd name="T16" fmla="*/ 12 w 12"/>
                <a:gd name="T17" fmla="*/ 3 h 6"/>
                <a:gd name="T18" fmla="*/ 8 w 12"/>
                <a:gd name="T19" fmla="*/ 1 h 6"/>
                <a:gd name="T20" fmla="*/ 4 w 12"/>
                <a:gd name="T21" fmla="*/ 1 h 6"/>
                <a:gd name="T22" fmla="*/ 1 w 12"/>
                <a:gd name="T23" fmla="*/ 5 h 6"/>
                <a:gd name="T24" fmla="*/ 2 w 12"/>
                <a:gd name="T25" fmla="*/ 6 h 6"/>
                <a:gd name="T26" fmla="*/ 4 w 12"/>
                <a:gd name="T27" fmla="*/ 5 h 6"/>
                <a:gd name="T28" fmla="*/ 8 w 12"/>
                <a:gd name="T29" fmla="*/ 3 h 6"/>
                <a:gd name="T30" fmla="*/ 11 w 12"/>
                <a:gd name="T3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6">
                  <a:moveTo>
                    <a:pt x="11" y="1"/>
                  </a:moveTo>
                  <a:cubicBezTo>
                    <a:pt x="11" y="1"/>
                    <a:pt x="10" y="3"/>
                    <a:pt x="8" y="4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6"/>
                    <a:pt x="3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2" y="1"/>
                    <a:pt x="6" y="0"/>
                    <a:pt x="8" y="1"/>
                  </a:cubicBezTo>
                  <a:cubicBezTo>
                    <a:pt x="10" y="1"/>
                    <a:pt x="10" y="1"/>
                    <a:pt x="11" y="2"/>
                  </a:cubicBezTo>
                  <a:cubicBezTo>
                    <a:pt x="11" y="2"/>
                    <a:pt x="12" y="3"/>
                    <a:pt x="12" y="3"/>
                  </a:cubicBezTo>
                  <a:cubicBezTo>
                    <a:pt x="12" y="3"/>
                    <a:pt x="10" y="2"/>
                    <a:pt x="8" y="1"/>
                  </a:cubicBezTo>
                  <a:cubicBezTo>
                    <a:pt x="7" y="1"/>
                    <a:pt x="6" y="1"/>
                    <a:pt x="4" y="1"/>
                  </a:cubicBezTo>
                  <a:cubicBezTo>
                    <a:pt x="3" y="2"/>
                    <a:pt x="1" y="3"/>
                    <a:pt x="1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6"/>
                    <a:pt x="4" y="5"/>
                    <a:pt x="4" y="5"/>
                  </a:cubicBezTo>
                  <a:cubicBezTo>
                    <a:pt x="6" y="4"/>
                    <a:pt x="7" y="4"/>
                    <a:pt x="8" y="3"/>
                  </a:cubicBezTo>
                  <a:cubicBezTo>
                    <a:pt x="10" y="2"/>
                    <a:pt x="11" y="1"/>
                    <a:pt x="1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Freeform 266">
              <a:extLst>
                <a:ext uri="{FF2B5EF4-FFF2-40B4-BE49-F238E27FC236}">
                  <a16:creationId xmlns:a16="http://schemas.microsoft.com/office/drawing/2014/main" id="{1C5C1354-FAA2-4242-9398-362F0D5C6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8470" y="6533528"/>
              <a:ext cx="17800" cy="36236"/>
            </a:xfrm>
            <a:custGeom>
              <a:avLst/>
              <a:gdLst>
                <a:gd name="T0" fmla="*/ 3 w 4"/>
                <a:gd name="T1" fmla="*/ 8 h 8"/>
                <a:gd name="T2" fmla="*/ 1 w 4"/>
                <a:gd name="T3" fmla="*/ 6 h 8"/>
                <a:gd name="T4" fmla="*/ 0 w 4"/>
                <a:gd name="T5" fmla="*/ 4 h 8"/>
                <a:gd name="T6" fmla="*/ 1 w 4"/>
                <a:gd name="T7" fmla="*/ 0 h 8"/>
                <a:gd name="T8" fmla="*/ 3 w 4"/>
                <a:gd name="T9" fmla="*/ 1 h 8"/>
                <a:gd name="T10" fmla="*/ 4 w 4"/>
                <a:gd name="T11" fmla="*/ 2 h 8"/>
                <a:gd name="T12" fmla="*/ 4 w 4"/>
                <a:gd name="T13" fmla="*/ 5 h 8"/>
                <a:gd name="T14" fmla="*/ 3 w 4"/>
                <a:gd name="T15" fmla="*/ 8 h 8"/>
                <a:gd name="T16" fmla="*/ 3 w 4"/>
                <a:gd name="T17" fmla="*/ 5 h 8"/>
                <a:gd name="T18" fmla="*/ 3 w 4"/>
                <a:gd name="T19" fmla="*/ 3 h 8"/>
                <a:gd name="T20" fmla="*/ 1 w 4"/>
                <a:gd name="T21" fmla="*/ 1 h 8"/>
                <a:gd name="T22" fmla="*/ 1 w 4"/>
                <a:gd name="T23" fmla="*/ 3 h 8"/>
                <a:gd name="T24" fmla="*/ 1 w 4"/>
                <a:gd name="T25" fmla="*/ 6 h 8"/>
                <a:gd name="T26" fmla="*/ 3 w 4"/>
                <a:gd name="T2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">
                  <a:moveTo>
                    <a:pt x="3" y="8"/>
                  </a:moveTo>
                  <a:cubicBezTo>
                    <a:pt x="3" y="8"/>
                    <a:pt x="2" y="8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3" y="8"/>
                    <a:pt x="3" y="7"/>
                    <a:pt x="3" y="5"/>
                  </a:cubicBezTo>
                  <a:cubicBezTo>
                    <a:pt x="3" y="5"/>
                    <a:pt x="3" y="4"/>
                    <a:pt x="3" y="3"/>
                  </a:cubicBezTo>
                  <a:cubicBezTo>
                    <a:pt x="3" y="2"/>
                    <a:pt x="2" y="0"/>
                    <a:pt x="1" y="1"/>
                  </a:cubicBezTo>
                  <a:cubicBezTo>
                    <a:pt x="1" y="1"/>
                    <a:pt x="0" y="3"/>
                    <a:pt x="1" y="3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2" y="8"/>
                    <a:pt x="3" y="8"/>
                    <a:pt x="3" y="8"/>
                  </a:cubicBezTo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Freeform 267">
              <a:extLst>
                <a:ext uri="{FF2B5EF4-FFF2-40B4-BE49-F238E27FC236}">
                  <a16:creationId xmlns:a16="http://schemas.microsoft.com/office/drawing/2014/main" id="{3006FB87-D9C0-408D-B8E1-597312193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2914" y="6375231"/>
              <a:ext cx="40941" cy="116338"/>
            </a:xfrm>
            <a:custGeom>
              <a:avLst/>
              <a:gdLst>
                <a:gd name="T0" fmla="*/ 10 w 10"/>
                <a:gd name="T1" fmla="*/ 0 h 26"/>
                <a:gd name="T2" fmla="*/ 7 w 10"/>
                <a:gd name="T3" fmla="*/ 3 h 26"/>
                <a:gd name="T4" fmla="*/ 1 w 10"/>
                <a:gd name="T5" fmla="*/ 12 h 26"/>
                <a:gd name="T6" fmla="*/ 2 w 10"/>
                <a:gd name="T7" fmla="*/ 22 h 26"/>
                <a:gd name="T8" fmla="*/ 4 w 10"/>
                <a:gd name="T9" fmla="*/ 26 h 26"/>
                <a:gd name="T10" fmla="*/ 3 w 10"/>
                <a:gd name="T11" fmla="*/ 25 h 26"/>
                <a:gd name="T12" fmla="*/ 1 w 10"/>
                <a:gd name="T13" fmla="*/ 22 h 26"/>
                <a:gd name="T14" fmla="*/ 1 w 10"/>
                <a:gd name="T15" fmla="*/ 12 h 26"/>
                <a:gd name="T16" fmla="*/ 6 w 10"/>
                <a:gd name="T17" fmla="*/ 3 h 26"/>
                <a:gd name="T18" fmla="*/ 9 w 10"/>
                <a:gd name="T19" fmla="*/ 1 h 26"/>
                <a:gd name="T20" fmla="*/ 10 w 10"/>
                <a:gd name="T2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26">
                  <a:moveTo>
                    <a:pt x="10" y="0"/>
                  </a:moveTo>
                  <a:cubicBezTo>
                    <a:pt x="10" y="0"/>
                    <a:pt x="8" y="1"/>
                    <a:pt x="7" y="3"/>
                  </a:cubicBezTo>
                  <a:cubicBezTo>
                    <a:pt x="5" y="5"/>
                    <a:pt x="2" y="8"/>
                    <a:pt x="1" y="12"/>
                  </a:cubicBezTo>
                  <a:cubicBezTo>
                    <a:pt x="0" y="16"/>
                    <a:pt x="1" y="20"/>
                    <a:pt x="2" y="22"/>
                  </a:cubicBezTo>
                  <a:cubicBezTo>
                    <a:pt x="3" y="25"/>
                    <a:pt x="4" y="26"/>
                    <a:pt x="4" y="26"/>
                  </a:cubicBezTo>
                  <a:cubicBezTo>
                    <a:pt x="4" y="26"/>
                    <a:pt x="3" y="26"/>
                    <a:pt x="3" y="25"/>
                  </a:cubicBezTo>
                  <a:cubicBezTo>
                    <a:pt x="3" y="25"/>
                    <a:pt x="2" y="24"/>
                    <a:pt x="1" y="22"/>
                  </a:cubicBezTo>
                  <a:cubicBezTo>
                    <a:pt x="0" y="20"/>
                    <a:pt x="0" y="16"/>
                    <a:pt x="1" y="12"/>
                  </a:cubicBezTo>
                  <a:cubicBezTo>
                    <a:pt x="2" y="8"/>
                    <a:pt x="4" y="4"/>
                    <a:pt x="6" y="3"/>
                  </a:cubicBezTo>
                  <a:cubicBezTo>
                    <a:pt x="7" y="2"/>
                    <a:pt x="8" y="1"/>
                    <a:pt x="9" y="1"/>
                  </a:cubicBezTo>
                  <a:cubicBezTo>
                    <a:pt x="9" y="0"/>
                    <a:pt x="10" y="0"/>
                    <a:pt x="10" y="0"/>
                  </a:cubicBezTo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Freeform 268">
              <a:extLst>
                <a:ext uri="{FF2B5EF4-FFF2-40B4-BE49-F238E27FC236}">
                  <a16:creationId xmlns:a16="http://schemas.microsoft.com/office/drawing/2014/main" id="{4D345FDE-D419-4375-9E03-27C81D2AD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6632" y="6302758"/>
              <a:ext cx="67641" cy="89638"/>
            </a:xfrm>
            <a:custGeom>
              <a:avLst/>
              <a:gdLst>
                <a:gd name="T0" fmla="*/ 1 w 16"/>
                <a:gd name="T1" fmla="*/ 0 h 20"/>
                <a:gd name="T2" fmla="*/ 9 w 16"/>
                <a:gd name="T3" fmla="*/ 10 h 20"/>
                <a:gd name="T4" fmla="*/ 16 w 16"/>
                <a:gd name="T5" fmla="*/ 19 h 20"/>
                <a:gd name="T6" fmla="*/ 8 w 16"/>
                <a:gd name="T7" fmla="*/ 10 h 20"/>
                <a:gd name="T8" fmla="*/ 1 w 16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0">
                  <a:moveTo>
                    <a:pt x="1" y="0"/>
                  </a:moveTo>
                  <a:cubicBezTo>
                    <a:pt x="1" y="0"/>
                    <a:pt x="4" y="4"/>
                    <a:pt x="9" y="10"/>
                  </a:cubicBezTo>
                  <a:cubicBezTo>
                    <a:pt x="13" y="15"/>
                    <a:pt x="16" y="19"/>
                    <a:pt x="16" y="19"/>
                  </a:cubicBezTo>
                  <a:cubicBezTo>
                    <a:pt x="16" y="20"/>
                    <a:pt x="12" y="15"/>
                    <a:pt x="8" y="10"/>
                  </a:cubicBezTo>
                  <a:cubicBezTo>
                    <a:pt x="4" y="5"/>
                    <a:pt x="0" y="1"/>
                    <a:pt x="1" y="0"/>
                  </a:cubicBezTo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Freeform 269">
              <a:extLst>
                <a:ext uri="{FF2B5EF4-FFF2-40B4-BE49-F238E27FC236}">
                  <a16:creationId xmlns:a16="http://schemas.microsoft.com/office/drawing/2014/main" id="{CD0E76F9-D923-4FA0-B632-40F629796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811" y="6497292"/>
              <a:ext cx="58741" cy="49588"/>
            </a:xfrm>
            <a:custGeom>
              <a:avLst/>
              <a:gdLst>
                <a:gd name="T0" fmla="*/ 13 w 14"/>
                <a:gd name="T1" fmla="*/ 0 h 11"/>
                <a:gd name="T2" fmla="*/ 7 w 14"/>
                <a:gd name="T3" fmla="*/ 6 h 11"/>
                <a:gd name="T4" fmla="*/ 0 w 14"/>
                <a:gd name="T5" fmla="*/ 11 h 11"/>
                <a:gd name="T6" fmla="*/ 7 w 14"/>
                <a:gd name="T7" fmla="*/ 5 h 11"/>
                <a:gd name="T8" fmla="*/ 13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3" y="0"/>
                  </a:moveTo>
                  <a:cubicBezTo>
                    <a:pt x="14" y="0"/>
                    <a:pt x="11" y="3"/>
                    <a:pt x="7" y="6"/>
                  </a:cubicBezTo>
                  <a:cubicBezTo>
                    <a:pt x="3" y="9"/>
                    <a:pt x="0" y="11"/>
                    <a:pt x="0" y="11"/>
                  </a:cubicBezTo>
                  <a:cubicBezTo>
                    <a:pt x="0" y="11"/>
                    <a:pt x="3" y="8"/>
                    <a:pt x="7" y="5"/>
                  </a:cubicBezTo>
                  <a:cubicBezTo>
                    <a:pt x="10" y="2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Freeform 270">
              <a:extLst>
                <a:ext uri="{FF2B5EF4-FFF2-40B4-BE49-F238E27FC236}">
                  <a16:creationId xmlns:a16="http://schemas.microsoft.com/office/drawing/2014/main" id="{39742874-EE28-473D-ADE3-322571D62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373" y="6461055"/>
              <a:ext cx="8900" cy="17165"/>
            </a:xfrm>
            <a:custGeom>
              <a:avLst/>
              <a:gdLst>
                <a:gd name="T0" fmla="*/ 1 w 2"/>
                <a:gd name="T1" fmla="*/ 1 h 4"/>
                <a:gd name="T2" fmla="*/ 1 w 2"/>
                <a:gd name="T3" fmla="*/ 2 h 4"/>
                <a:gd name="T4" fmla="*/ 1 w 2"/>
                <a:gd name="T5" fmla="*/ 4 h 4"/>
                <a:gd name="T6" fmla="*/ 0 w 2"/>
                <a:gd name="T7" fmla="*/ 2 h 4"/>
                <a:gd name="T8" fmla="*/ 1 w 2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1" y="1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1" y="3"/>
                    <a:pt x="2" y="4"/>
                    <a:pt x="1" y="4"/>
                  </a:cubicBezTo>
                  <a:cubicBezTo>
                    <a:pt x="1" y="4"/>
                    <a:pt x="1" y="4"/>
                    <a:pt x="0" y="2"/>
                  </a:cubicBezTo>
                  <a:cubicBezTo>
                    <a:pt x="0" y="1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Freeform 271">
              <a:extLst>
                <a:ext uri="{FF2B5EF4-FFF2-40B4-BE49-F238E27FC236}">
                  <a16:creationId xmlns:a16="http://schemas.microsoft.com/office/drawing/2014/main" id="{60320764-AEDF-4D73-B316-C2735A132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373" y="6428632"/>
              <a:ext cx="3559" cy="19072"/>
            </a:xfrm>
            <a:custGeom>
              <a:avLst/>
              <a:gdLst>
                <a:gd name="T0" fmla="*/ 1 w 1"/>
                <a:gd name="T1" fmla="*/ 0 h 4"/>
                <a:gd name="T2" fmla="*/ 1 w 1"/>
                <a:gd name="T3" fmla="*/ 2 h 4"/>
                <a:gd name="T4" fmla="*/ 0 w 1"/>
                <a:gd name="T5" fmla="*/ 4 h 4"/>
                <a:gd name="T6" fmla="*/ 0 w 1"/>
                <a:gd name="T7" fmla="*/ 2 h 4"/>
                <a:gd name="T8" fmla="*/ 1 w 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1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1" y="3"/>
                    <a:pt x="0" y="4"/>
                    <a:pt x="0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Freeform 272">
              <a:extLst>
                <a:ext uri="{FF2B5EF4-FFF2-40B4-BE49-F238E27FC236}">
                  <a16:creationId xmlns:a16="http://schemas.microsoft.com/office/drawing/2014/main" id="{7398858C-65A5-4FB5-999A-047D10F57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273" y="6401932"/>
              <a:ext cx="7120" cy="17165"/>
            </a:xfrm>
            <a:custGeom>
              <a:avLst/>
              <a:gdLst>
                <a:gd name="T0" fmla="*/ 2 w 2"/>
                <a:gd name="T1" fmla="*/ 1 h 4"/>
                <a:gd name="T2" fmla="*/ 1 w 2"/>
                <a:gd name="T3" fmla="*/ 2 h 4"/>
                <a:gd name="T4" fmla="*/ 0 w 2"/>
                <a:gd name="T5" fmla="*/ 4 h 4"/>
                <a:gd name="T6" fmla="*/ 0 w 2"/>
                <a:gd name="T7" fmla="*/ 2 h 4"/>
                <a:gd name="T8" fmla="*/ 2 w 2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1"/>
                  </a:moveTo>
                  <a:cubicBezTo>
                    <a:pt x="2" y="1"/>
                    <a:pt x="1" y="1"/>
                    <a:pt x="1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Freeform 273">
              <a:extLst>
                <a:ext uri="{FF2B5EF4-FFF2-40B4-BE49-F238E27FC236}">
                  <a16:creationId xmlns:a16="http://schemas.microsoft.com/office/drawing/2014/main" id="{05917D83-D6A7-41FD-9194-CDE160EF42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294" y="6388581"/>
              <a:ext cx="3559" cy="9536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1 h 2"/>
                <a:gd name="T4" fmla="*/ 0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Rectangle 274">
              <a:extLst>
                <a:ext uri="{FF2B5EF4-FFF2-40B4-BE49-F238E27FC236}">
                  <a16:creationId xmlns:a16="http://schemas.microsoft.com/office/drawing/2014/main" id="{B779B1A6-7163-4D86-AF17-50D91FE18C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1394" y="6356160"/>
              <a:ext cx="1780" cy="1907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Freeform 275">
              <a:extLst>
                <a:ext uri="{FF2B5EF4-FFF2-40B4-BE49-F238E27FC236}">
                  <a16:creationId xmlns:a16="http://schemas.microsoft.com/office/drawing/2014/main" id="{FA1E38BE-B004-4E19-8E12-C17E3CAE8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1394" y="635616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Freeform 276">
              <a:extLst>
                <a:ext uri="{FF2B5EF4-FFF2-40B4-BE49-F238E27FC236}">
                  <a16:creationId xmlns:a16="http://schemas.microsoft.com/office/drawing/2014/main" id="{128FF1A3-D625-4306-973D-D7A7FBD29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0034" y="6356160"/>
              <a:ext cx="30261" cy="26701"/>
            </a:xfrm>
            <a:custGeom>
              <a:avLst/>
              <a:gdLst>
                <a:gd name="T0" fmla="*/ 5 w 7"/>
                <a:gd name="T1" fmla="*/ 0 h 6"/>
                <a:gd name="T2" fmla="*/ 0 w 7"/>
                <a:gd name="T3" fmla="*/ 3 h 6"/>
                <a:gd name="T4" fmla="*/ 2 w 7"/>
                <a:gd name="T5" fmla="*/ 6 h 6"/>
                <a:gd name="T6" fmla="*/ 7 w 7"/>
                <a:gd name="T7" fmla="*/ 3 h 6"/>
                <a:gd name="T8" fmla="*/ 5 w 7"/>
                <a:gd name="T9" fmla="*/ 0 h 6"/>
                <a:gd name="T10" fmla="*/ 5 w 7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2" y="5"/>
                    <a:pt x="2" y="6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A238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Freeform 277">
              <a:extLst>
                <a:ext uri="{FF2B5EF4-FFF2-40B4-BE49-F238E27FC236}">
                  <a16:creationId xmlns:a16="http://schemas.microsoft.com/office/drawing/2014/main" id="{98380B91-7A9D-4FDF-B0C6-632B89005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1349" y="6510641"/>
              <a:ext cx="16021" cy="22887"/>
            </a:xfrm>
            <a:custGeom>
              <a:avLst/>
              <a:gdLst>
                <a:gd name="T0" fmla="*/ 0 w 4"/>
                <a:gd name="T1" fmla="*/ 0 h 5"/>
                <a:gd name="T2" fmla="*/ 4 w 4"/>
                <a:gd name="T3" fmla="*/ 5 h 5"/>
                <a:gd name="T4" fmla="*/ 4 w 4"/>
                <a:gd name="T5" fmla="*/ 5 h 5"/>
                <a:gd name="T6" fmla="*/ 0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Freeform 278">
              <a:extLst>
                <a:ext uri="{FF2B5EF4-FFF2-40B4-BE49-F238E27FC236}">
                  <a16:creationId xmlns:a16="http://schemas.microsoft.com/office/drawing/2014/main" id="{3E6E5E19-5E52-4882-91D9-765B0A547E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1349" y="6369509"/>
              <a:ext cx="197585" cy="164019"/>
            </a:xfrm>
            <a:custGeom>
              <a:avLst/>
              <a:gdLst>
                <a:gd name="T0" fmla="*/ 44 w 47"/>
                <a:gd name="T1" fmla="*/ 0 h 36"/>
                <a:gd name="T2" fmla="*/ 0 w 47"/>
                <a:gd name="T3" fmla="*/ 30 h 36"/>
                <a:gd name="T4" fmla="*/ 0 w 47"/>
                <a:gd name="T5" fmla="*/ 31 h 36"/>
                <a:gd name="T6" fmla="*/ 4 w 47"/>
                <a:gd name="T7" fmla="*/ 36 h 36"/>
                <a:gd name="T8" fmla="*/ 7 w 47"/>
                <a:gd name="T9" fmla="*/ 34 h 36"/>
                <a:gd name="T10" fmla="*/ 10 w 47"/>
                <a:gd name="T11" fmla="*/ 31 h 36"/>
                <a:gd name="T12" fmla="*/ 10 w 47"/>
                <a:gd name="T13" fmla="*/ 31 h 36"/>
                <a:gd name="T14" fmla="*/ 9 w 47"/>
                <a:gd name="T15" fmla="*/ 32 h 36"/>
                <a:gd name="T16" fmla="*/ 47 w 47"/>
                <a:gd name="T17" fmla="*/ 3 h 36"/>
                <a:gd name="T18" fmla="*/ 44 w 47"/>
                <a:gd name="T1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36">
                  <a:moveTo>
                    <a:pt x="44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5" y="36"/>
                    <a:pt x="6" y="35"/>
                    <a:pt x="7" y="34"/>
                  </a:cubicBezTo>
                  <a:cubicBezTo>
                    <a:pt x="8" y="32"/>
                    <a:pt x="9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2"/>
                    <a:pt x="9" y="32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5" y="2"/>
                    <a:pt x="44" y="0"/>
                  </a:cubicBezTo>
                </a:path>
              </a:pathLst>
            </a:custGeom>
            <a:solidFill>
              <a:srgbClr val="A238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Freeform 279">
              <a:extLst>
                <a:ext uri="{FF2B5EF4-FFF2-40B4-BE49-F238E27FC236}">
                  <a16:creationId xmlns:a16="http://schemas.microsoft.com/office/drawing/2014/main" id="{589481F9-3753-4583-AA72-4920E26788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7370" y="6510641"/>
              <a:ext cx="24921" cy="22887"/>
            </a:xfrm>
            <a:custGeom>
              <a:avLst/>
              <a:gdLst>
                <a:gd name="T0" fmla="*/ 6 w 6"/>
                <a:gd name="T1" fmla="*/ 0 h 5"/>
                <a:gd name="T2" fmla="*/ 3 w 6"/>
                <a:gd name="T3" fmla="*/ 3 h 5"/>
                <a:gd name="T4" fmla="*/ 0 w 6"/>
                <a:gd name="T5" fmla="*/ 5 h 5"/>
                <a:gd name="T6" fmla="*/ 0 w 6"/>
                <a:gd name="T7" fmla="*/ 5 h 5"/>
                <a:gd name="T8" fmla="*/ 0 w 6"/>
                <a:gd name="T9" fmla="*/ 5 h 5"/>
                <a:gd name="T10" fmla="*/ 5 w 6"/>
                <a:gd name="T11" fmla="*/ 1 h 5"/>
                <a:gd name="T12" fmla="*/ 6 w 6"/>
                <a:gd name="T13" fmla="*/ 0 h 5"/>
                <a:gd name="T14" fmla="*/ 6 w 6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cubicBezTo>
                    <a:pt x="5" y="0"/>
                    <a:pt x="4" y="1"/>
                    <a:pt x="3" y="3"/>
                  </a:cubicBezTo>
                  <a:cubicBezTo>
                    <a:pt x="2" y="4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1B2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Freeform 280">
              <a:extLst>
                <a:ext uri="{FF2B5EF4-FFF2-40B4-BE49-F238E27FC236}">
                  <a16:creationId xmlns:a16="http://schemas.microsoft.com/office/drawing/2014/main" id="{E4B9716F-5A4E-45C5-9C4F-71F27DAC1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6473" y="6369509"/>
              <a:ext cx="12461" cy="13351"/>
            </a:xfrm>
            <a:custGeom>
              <a:avLst/>
              <a:gdLst>
                <a:gd name="T0" fmla="*/ 1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3 h 3"/>
                <a:gd name="T8" fmla="*/ 1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2" y="1"/>
                    <a:pt x="1" y="0"/>
                  </a:cubicBezTo>
                </a:path>
              </a:pathLst>
            </a:custGeom>
            <a:solidFill>
              <a:srgbClr val="1B2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Freeform 281">
              <a:extLst>
                <a:ext uri="{FF2B5EF4-FFF2-40B4-BE49-F238E27FC236}">
                  <a16:creationId xmlns:a16="http://schemas.microsoft.com/office/drawing/2014/main" id="{49874176-6CBF-40CE-8816-E32F706EE8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0179" y="6520177"/>
              <a:ext cx="469932" cy="230770"/>
            </a:xfrm>
            <a:custGeom>
              <a:avLst/>
              <a:gdLst>
                <a:gd name="T0" fmla="*/ 51 w 111"/>
                <a:gd name="T1" fmla="*/ 32 h 51"/>
                <a:gd name="T2" fmla="*/ 51 w 111"/>
                <a:gd name="T3" fmla="*/ 1 h 51"/>
                <a:gd name="T4" fmla="*/ 111 w 111"/>
                <a:gd name="T5" fmla="*/ 0 h 51"/>
                <a:gd name="T6" fmla="*/ 111 w 111"/>
                <a:gd name="T7" fmla="*/ 47 h 51"/>
                <a:gd name="T8" fmla="*/ 107 w 111"/>
                <a:gd name="T9" fmla="*/ 47 h 51"/>
                <a:gd name="T10" fmla="*/ 13 w 111"/>
                <a:gd name="T11" fmla="*/ 48 h 51"/>
                <a:gd name="T12" fmla="*/ 51 w 111"/>
                <a:gd name="T13" fmla="*/ 3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51">
                  <a:moveTo>
                    <a:pt x="51" y="32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1" y="47"/>
                    <a:pt x="111" y="47"/>
                    <a:pt x="111" y="47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91" y="48"/>
                    <a:pt x="24" y="51"/>
                    <a:pt x="13" y="48"/>
                  </a:cubicBezTo>
                  <a:cubicBezTo>
                    <a:pt x="0" y="44"/>
                    <a:pt x="51" y="32"/>
                    <a:pt x="51" y="32"/>
                  </a:cubicBezTo>
                </a:path>
              </a:pathLst>
            </a:custGeom>
            <a:solidFill>
              <a:srgbClr val="E850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Freeform 282">
              <a:extLst>
                <a:ext uri="{FF2B5EF4-FFF2-40B4-BE49-F238E27FC236}">
                  <a16:creationId xmlns:a16="http://schemas.microsoft.com/office/drawing/2014/main" id="{62F97271-3926-4B99-BF3E-0E7293C5E7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42902" y="6695638"/>
              <a:ext cx="67641" cy="36236"/>
            </a:xfrm>
            <a:custGeom>
              <a:avLst/>
              <a:gdLst>
                <a:gd name="T0" fmla="*/ 1 w 16"/>
                <a:gd name="T1" fmla="*/ 7 h 8"/>
                <a:gd name="T2" fmla="*/ 1 w 16"/>
                <a:gd name="T3" fmla="*/ 8 h 8"/>
                <a:gd name="T4" fmla="*/ 1 w 16"/>
                <a:gd name="T5" fmla="*/ 8 h 8"/>
                <a:gd name="T6" fmla="*/ 1 w 16"/>
                <a:gd name="T7" fmla="*/ 8 h 8"/>
                <a:gd name="T8" fmla="*/ 1 w 16"/>
                <a:gd name="T9" fmla="*/ 7 h 8"/>
                <a:gd name="T10" fmla="*/ 16 w 16"/>
                <a:gd name="T11" fmla="*/ 0 h 8"/>
                <a:gd name="T12" fmla="*/ 12 w 16"/>
                <a:gd name="T13" fmla="*/ 1 h 8"/>
                <a:gd name="T14" fmla="*/ 16 w 16"/>
                <a:gd name="T15" fmla="*/ 0 h 8"/>
                <a:gd name="T16" fmla="*/ 16 w 16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">
                  <a:moveTo>
                    <a:pt x="1" y="7"/>
                  </a:moveTo>
                  <a:cubicBezTo>
                    <a:pt x="0" y="7"/>
                    <a:pt x="0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7"/>
                    <a:pt x="1" y="7"/>
                  </a:cubicBezTo>
                  <a:moveTo>
                    <a:pt x="16" y="0"/>
                  </a:moveTo>
                  <a:cubicBezTo>
                    <a:pt x="16" y="0"/>
                    <a:pt x="14" y="1"/>
                    <a:pt x="12" y="1"/>
                  </a:cubicBezTo>
                  <a:cubicBezTo>
                    <a:pt x="13" y="1"/>
                    <a:pt x="15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Freeform 283">
              <a:extLst>
                <a:ext uri="{FF2B5EF4-FFF2-40B4-BE49-F238E27FC236}">
                  <a16:creationId xmlns:a16="http://schemas.microsoft.com/office/drawing/2014/main" id="{9A1C02EF-B373-493F-AD35-946D4CD2D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241" y="6731875"/>
              <a:ext cx="7120" cy="5722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2 w 2"/>
                <a:gd name="T5" fmla="*/ 1 h 1"/>
                <a:gd name="T6" fmla="*/ 2 w 2"/>
                <a:gd name="T7" fmla="*/ 1 h 1"/>
                <a:gd name="T8" fmla="*/ 0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rgbClr val="7D84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" name="Freeform 284">
              <a:extLst>
                <a:ext uri="{FF2B5EF4-FFF2-40B4-BE49-F238E27FC236}">
                  <a16:creationId xmlns:a16="http://schemas.microsoft.com/office/drawing/2014/main" id="{AC997ACA-6741-4BA9-A484-EB8559655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752" y="6731875"/>
              <a:ext cx="21361" cy="0"/>
            </a:xfrm>
            <a:custGeom>
              <a:avLst/>
              <a:gdLst>
                <a:gd name="T0" fmla="*/ 5 w 5"/>
                <a:gd name="T1" fmla="*/ 1 w 5"/>
                <a:gd name="T2" fmla="*/ 0 w 5"/>
                <a:gd name="T3" fmla="*/ 1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4" y="0"/>
                    <a:pt x="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" name="Freeform 285">
              <a:extLst>
                <a:ext uri="{FF2B5EF4-FFF2-40B4-BE49-F238E27FC236}">
                  <a16:creationId xmlns:a16="http://schemas.microsoft.com/office/drawing/2014/main" id="{15A61F1B-A7D1-4A24-8094-4C6F476CE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9806" y="6731875"/>
              <a:ext cx="222506" cy="9536"/>
            </a:xfrm>
            <a:custGeom>
              <a:avLst/>
              <a:gdLst>
                <a:gd name="T0" fmla="*/ 52 w 53"/>
                <a:gd name="T1" fmla="*/ 0 h 2"/>
                <a:gd name="T2" fmla="*/ 0 w 53"/>
                <a:gd name="T3" fmla="*/ 2 h 2"/>
                <a:gd name="T4" fmla="*/ 53 w 53"/>
                <a:gd name="T5" fmla="*/ 0 h 2"/>
                <a:gd name="T6" fmla="*/ 52 w 5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52" y="0"/>
                  </a:moveTo>
                  <a:cubicBezTo>
                    <a:pt x="42" y="1"/>
                    <a:pt x="20" y="2"/>
                    <a:pt x="0" y="2"/>
                  </a:cubicBezTo>
                  <a:cubicBezTo>
                    <a:pt x="18" y="2"/>
                    <a:pt x="39" y="1"/>
                    <a:pt x="53" y="0"/>
                  </a:cubicBezTo>
                  <a:cubicBezTo>
                    <a:pt x="53" y="0"/>
                    <a:pt x="52" y="0"/>
                    <a:pt x="52" y="0"/>
                  </a:cubicBezTo>
                </a:path>
              </a:pathLst>
            </a:custGeom>
            <a:solidFill>
              <a:srgbClr val="7D84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Freeform 286">
              <a:extLst>
                <a:ext uri="{FF2B5EF4-FFF2-40B4-BE49-F238E27FC236}">
                  <a16:creationId xmlns:a16="http://schemas.microsoft.com/office/drawing/2014/main" id="{B8291113-5157-4F96-AF3A-B211A035E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2902" y="6695638"/>
              <a:ext cx="427212" cy="45772"/>
            </a:xfrm>
            <a:custGeom>
              <a:avLst/>
              <a:gdLst>
                <a:gd name="T0" fmla="*/ 16 w 101"/>
                <a:gd name="T1" fmla="*/ 0 h 10"/>
                <a:gd name="T2" fmla="*/ 12 w 101"/>
                <a:gd name="T3" fmla="*/ 1 h 10"/>
                <a:gd name="T4" fmla="*/ 1 w 101"/>
                <a:gd name="T5" fmla="*/ 7 h 10"/>
                <a:gd name="T6" fmla="*/ 1 w 101"/>
                <a:gd name="T7" fmla="*/ 8 h 10"/>
                <a:gd name="T8" fmla="*/ 3 w 101"/>
                <a:gd name="T9" fmla="*/ 9 h 10"/>
                <a:gd name="T10" fmla="*/ 3 w 101"/>
                <a:gd name="T11" fmla="*/ 9 h 10"/>
                <a:gd name="T12" fmla="*/ 38 w 101"/>
                <a:gd name="T13" fmla="*/ 10 h 10"/>
                <a:gd name="T14" fmla="*/ 44 w 101"/>
                <a:gd name="T15" fmla="*/ 10 h 10"/>
                <a:gd name="T16" fmla="*/ 96 w 101"/>
                <a:gd name="T17" fmla="*/ 8 h 10"/>
                <a:gd name="T18" fmla="*/ 97 w 101"/>
                <a:gd name="T19" fmla="*/ 8 h 10"/>
                <a:gd name="T20" fmla="*/ 101 w 101"/>
                <a:gd name="T21" fmla="*/ 8 h 10"/>
                <a:gd name="T22" fmla="*/ 101 w 101"/>
                <a:gd name="T23" fmla="*/ 8 h 10"/>
                <a:gd name="T24" fmla="*/ 101 w 101"/>
                <a:gd name="T25" fmla="*/ 7 h 10"/>
                <a:gd name="T26" fmla="*/ 79 w 101"/>
                <a:gd name="T27" fmla="*/ 7 h 10"/>
                <a:gd name="T28" fmla="*/ 79 w 101"/>
                <a:gd name="T29" fmla="*/ 7 h 10"/>
                <a:gd name="T30" fmla="*/ 79 w 101"/>
                <a:gd name="T31" fmla="*/ 7 h 10"/>
                <a:gd name="T32" fmla="*/ 79 w 101"/>
                <a:gd name="T33" fmla="*/ 7 h 10"/>
                <a:gd name="T34" fmla="*/ 21 w 101"/>
                <a:gd name="T35" fmla="*/ 8 h 10"/>
                <a:gd name="T36" fmla="*/ 16 w 101"/>
                <a:gd name="T3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1" h="10">
                  <a:moveTo>
                    <a:pt x="16" y="0"/>
                  </a:moveTo>
                  <a:cubicBezTo>
                    <a:pt x="15" y="0"/>
                    <a:pt x="13" y="1"/>
                    <a:pt x="12" y="1"/>
                  </a:cubicBezTo>
                  <a:cubicBezTo>
                    <a:pt x="8" y="3"/>
                    <a:pt x="2" y="5"/>
                    <a:pt x="1" y="7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2" y="8"/>
                    <a:pt x="2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8" y="10"/>
                    <a:pt x="22" y="10"/>
                    <a:pt x="38" y="10"/>
                  </a:cubicBezTo>
                  <a:cubicBezTo>
                    <a:pt x="40" y="10"/>
                    <a:pt x="42" y="10"/>
                    <a:pt x="44" y="10"/>
                  </a:cubicBezTo>
                  <a:cubicBezTo>
                    <a:pt x="64" y="10"/>
                    <a:pt x="86" y="9"/>
                    <a:pt x="96" y="8"/>
                  </a:cubicBezTo>
                  <a:cubicBezTo>
                    <a:pt x="96" y="8"/>
                    <a:pt x="97" y="8"/>
                    <a:pt x="97" y="8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0" y="0"/>
                    <a:pt x="16" y="0"/>
                  </a:cubicBezTo>
                </a:path>
              </a:pathLst>
            </a:custGeom>
            <a:solidFill>
              <a:srgbClr val="F19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Freeform 287">
              <a:extLst>
                <a:ext uri="{FF2B5EF4-FFF2-40B4-BE49-F238E27FC236}">
                  <a16:creationId xmlns:a16="http://schemas.microsoft.com/office/drawing/2014/main" id="{C5421A73-1C23-45D8-AED7-62D589B6A9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241" y="6728061"/>
              <a:ext cx="425432" cy="3814"/>
            </a:xfrm>
            <a:custGeom>
              <a:avLst/>
              <a:gdLst>
                <a:gd name="T0" fmla="*/ 101 w 101"/>
                <a:gd name="T1" fmla="*/ 0 h 1"/>
                <a:gd name="T2" fmla="*/ 100 w 101"/>
                <a:gd name="T3" fmla="*/ 0 h 1"/>
                <a:gd name="T4" fmla="*/ 97 w 101"/>
                <a:gd name="T5" fmla="*/ 0 h 1"/>
                <a:gd name="T6" fmla="*/ 86 w 101"/>
                <a:gd name="T7" fmla="*/ 0 h 1"/>
                <a:gd name="T8" fmla="*/ 50 w 101"/>
                <a:gd name="T9" fmla="*/ 1 h 1"/>
                <a:gd name="T10" fmla="*/ 14 w 101"/>
                <a:gd name="T11" fmla="*/ 1 h 1"/>
                <a:gd name="T12" fmla="*/ 4 w 101"/>
                <a:gd name="T13" fmla="*/ 0 h 1"/>
                <a:gd name="T14" fmla="*/ 1 w 101"/>
                <a:gd name="T15" fmla="*/ 0 h 1"/>
                <a:gd name="T16" fmla="*/ 0 w 101"/>
                <a:gd name="T17" fmla="*/ 0 h 1"/>
                <a:gd name="T18" fmla="*/ 1 w 101"/>
                <a:gd name="T19" fmla="*/ 0 h 1"/>
                <a:gd name="T20" fmla="*/ 4 w 101"/>
                <a:gd name="T21" fmla="*/ 0 h 1"/>
                <a:gd name="T22" fmla="*/ 14 w 101"/>
                <a:gd name="T23" fmla="*/ 0 h 1"/>
                <a:gd name="T24" fmla="*/ 50 w 101"/>
                <a:gd name="T25" fmla="*/ 0 h 1"/>
                <a:gd name="T26" fmla="*/ 86 w 101"/>
                <a:gd name="T27" fmla="*/ 0 h 1"/>
                <a:gd name="T28" fmla="*/ 97 w 101"/>
                <a:gd name="T29" fmla="*/ 0 h 1"/>
                <a:gd name="T30" fmla="*/ 100 w 101"/>
                <a:gd name="T31" fmla="*/ 0 h 1"/>
                <a:gd name="T32" fmla="*/ 101 w 101"/>
                <a:gd name="T3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1" h="1">
                  <a:moveTo>
                    <a:pt x="101" y="0"/>
                  </a:moveTo>
                  <a:cubicBezTo>
                    <a:pt x="101" y="0"/>
                    <a:pt x="100" y="0"/>
                    <a:pt x="100" y="0"/>
                  </a:cubicBezTo>
                  <a:cubicBezTo>
                    <a:pt x="99" y="0"/>
                    <a:pt x="98" y="0"/>
                    <a:pt x="97" y="0"/>
                  </a:cubicBezTo>
                  <a:cubicBezTo>
                    <a:pt x="94" y="0"/>
                    <a:pt x="90" y="0"/>
                    <a:pt x="86" y="0"/>
                  </a:cubicBezTo>
                  <a:cubicBezTo>
                    <a:pt x="77" y="1"/>
                    <a:pt x="64" y="1"/>
                    <a:pt x="50" y="1"/>
                  </a:cubicBezTo>
                  <a:cubicBezTo>
                    <a:pt x="36" y="1"/>
                    <a:pt x="24" y="1"/>
                    <a:pt x="14" y="1"/>
                  </a:cubicBezTo>
                  <a:cubicBezTo>
                    <a:pt x="10" y="1"/>
                    <a:pt x="6" y="0"/>
                    <a:pt x="4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2" y="0"/>
                    <a:pt x="4" y="0"/>
                  </a:cubicBezTo>
                  <a:cubicBezTo>
                    <a:pt x="6" y="0"/>
                    <a:pt x="10" y="0"/>
                    <a:pt x="14" y="0"/>
                  </a:cubicBezTo>
                  <a:cubicBezTo>
                    <a:pt x="24" y="0"/>
                    <a:pt x="36" y="1"/>
                    <a:pt x="50" y="0"/>
                  </a:cubicBezTo>
                  <a:cubicBezTo>
                    <a:pt x="64" y="0"/>
                    <a:pt x="77" y="0"/>
                    <a:pt x="86" y="0"/>
                  </a:cubicBezTo>
                  <a:cubicBezTo>
                    <a:pt x="90" y="0"/>
                    <a:pt x="94" y="0"/>
                    <a:pt x="97" y="0"/>
                  </a:cubicBezTo>
                  <a:cubicBezTo>
                    <a:pt x="98" y="0"/>
                    <a:pt x="99" y="0"/>
                    <a:pt x="100" y="0"/>
                  </a:cubicBezTo>
                  <a:cubicBezTo>
                    <a:pt x="100" y="0"/>
                    <a:pt x="101" y="0"/>
                    <a:pt x="10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" name="Freeform 288">
              <a:extLst>
                <a:ext uri="{FF2B5EF4-FFF2-40B4-BE49-F238E27FC236}">
                  <a16:creationId xmlns:a16="http://schemas.microsoft.com/office/drawing/2014/main" id="{A1CBE57B-DC64-4DFD-A48F-1DFFA07E9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0543" y="6691825"/>
              <a:ext cx="24921" cy="45772"/>
            </a:xfrm>
            <a:custGeom>
              <a:avLst/>
              <a:gdLst>
                <a:gd name="T0" fmla="*/ 5 w 6"/>
                <a:gd name="T1" fmla="*/ 10 h 10"/>
                <a:gd name="T2" fmla="*/ 3 w 6"/>
                <a:gd name="T3" fmla="*/ 4 h 10"/>
                <a:gd name="T4" fmla="*/ 0 w 6"/>
                <a:gd name="T5" fmla="*/ 0 h 10"/>
                <a:gd name="T6" fmla="*/ 4 w 6"/>
                <a:gd name="T7" fmla="*/ 4 h 10"/>
                <a:gd name="T8" fmla="*/ 5 w 6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5" y="10"/>
                  </a:moveTo>
                  <a:cubicBezTo>
                    <a:pt x="5" y="10"/>
                    <a:pt x="5" y="7"/>
                    <a:pt x="3" y="4"/>
                  </a:cubicBezTo>
                  <a:cubicBezTo>
                    <a:pt x="2" y="2"/>
                    <a:pt x="0" y="0"/>
                    <a:pt x="0" y="0"/>
                  </a:cubicBezTo>
                  <a:cubicBezTo>
                    <a:pt x="0" y="0"/>
                    <a:pt x="2" y="1"/>
                    <a:pt x="4" y="4"/>
                  </a:cubicBezTo>
                  <a:cubicBezTo>
                    <a:pt x="6" y="7"/>
                    <a:pt x="6" y="10"/>
                    <a:pt x="5" y="1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Freeform 289">
              <a:extLst>
                <a:ext uri="{FF2B5EF4-FFF2-40B4-BE49-F238E27FC236}">
                  <a16:creationId xmlns:a16="http://schemas.microsoft.com/office/drawing/2014/main" id="{48464EDB-AFA4-40B1-A898-FCCA6D42A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5985" y="6672753"/>
              <a:ext cx="12461" cy="22887"/>
            </a:xfrm>
            <a:custGeom>
              <a:avLst/>
              <a:gdLst>
                <a:gd name="T0" fmla="*/ 3 w 3"/>
                <a:gd name="T1" fmla="*/ 5 h 5"/>
                <a:gd name="T2" fmla="*/ 1 w 3"/>
                <a:gd name="T3" fmla="*/ 2 h 5"/>
                <a:gd name="T4" fmla="*/ 0 w 3"/>
                <a:gd name="T5" fmla="*/ 0 h 5"/>
                <a:gd name="T6" fmla="*/ 2 w 3"/>
                <a:gd name="T7" fmla="*/ 2 h 5"/>
                <a:gd name="T8" fmla="*/ 3 w 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cubicBezTo>
                    <a:pt x="3" y="5"/>
                    <a:pt x="2" y="4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2" y="2"/>
                  </a:cubicBezTo>
                  <a:cubicBezTo>
                    <a:pt x="3" y="3"/>
                    <a:pt x="3" y="4"/>
                    <a:pt x="3" y="5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5" name="Freeform 290">
              <a:extLst>
                <a:ext uri="{FF2B5EF4-FFF2-40B4-BE49-F238E27FC236}">
                  <a16:creationId xmlns:a16="http://schemas.microsoft.com/office/drawing/2014/main" id="{877DEDBC-FD69-474B-BBBE-28573EE9F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2005" y="6668938"/>
              <a:ext cx="17800" cy="13351"/>
            </a:xfrm>
            <a:custGeom>
              <a:avLst/>
              <a:gdLst>
                <a:gd name="T0" fmla="*/ 4 w 4"/>
                <a:gd name="T1" fmla="*/ 3 h 3"/>
                <a:gd name="T2" fmla="*/ 2 w 4"/>
                <a:gd name="T3" fmla="*/ 2 h 3"/>
                <a:gd name="T4" fmla="*/ 0 w 4"/>
                <a:gd name="T5" fmla="*/ 0 h 3"/>
                <a:gd name="T6" fmla="*/ 2 w 4"/>
                <a:gd name="T7" fmla="*/ 1 h 3"/>
                <a:gd name="T8" fmla="*/ 4 w 4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cubicBezTo>
                    <a:pt x="4" y="3"/>
                    <a:pt x="3" y="3"/>
                    <a:pt x="2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0"/>
                    <a:pt x="2" y="1"/>
                  </a:cubicBezTo>
                  <a:cubicBezTo>
                    <a:pt x="3" y="2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" name="Oval 291">
              <a:extLst>
                <a:ext uri="{FF2B5EF4-FFF2-40B4-BE49-F238E27FC236}">
                  <a16:creationId xmlns:a16="http://schemas.microsoft.com/office/drawing/2014/main" id="{4ACF8832-BE20-4B0B-87C0-105F671EBA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5567" y="6655589"/>
              <a:ext cx="26700" cy="3814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" name="Freeform 292">
              <a:extLst>
                <a:ext uri="{FF2B5EF4-FFF2-40B4-BE49-F238E27FC236}">
                  <a16:creationId xmlns:a16="http://schemas.microsoft.com/office/drawing/2014/main" id="{6679F049-DC65-4FE1-8EB4-00F5152B6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5567" y="6636517"/>
              <a:ext cx="30261" cy="9536"/>
            </a:xfrm>
            <a:custGeom>
              <a:avLst/>
              <a:gdLst>
                <a:gd name="T0" fmla="*/ 7 w 7"/>
                <a:gd name="T1" fmla="*/ 0 h 2"/>
                <a:gd name="T2" fmla="*/ 3 w 7"/>
                <a:gd name="T3" fmla="*/ 1 h 2"/>
                <a:gd name="T4" fmla="*/ 0 w 7"/>
                <a:gd name="T5" fmla="*/ 1 h 2"/>
                <a:gd name="T6" fmla="*/ 3 w 7"/>
                <a:gd name="T7" fmla="*/ 1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7" y="1"/>
                    <a:pt x="5" y="1"/>
                    <a:pt x="3" y="1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1"/>
                    <a:pt x="1" y="1"/>
                    <a:pt x="3" y="1"/>
                  </a:cubicBezTo>
                  <a:cubicBezTo>
                    <a:pt x="5" y="1"/>
                    <a:pt x="7" y="0"/>
                    <a:pt x="7" y="0"/>
                  </a:cubicBezTo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8" name="Freeform 293">
              <a:extLst>
                <a:ext uri="{FF2B5EF4-FFF2-40B4-BE49-F238E27FC236}">
                  <a16:creationId xmlns:a16="http://schemas.microsoft.com/office/drawing/2014/main" id="{D8A5CFDB-715E-4980-85C1-89573B6500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3264" y="6642237"/>
              <a:ext cx="46282" cy="30514"/>
            </a:xfrm>
            <a:custGeom>
              <a:avLst/>
              <a:gdLst>
                <a:gd name="T0" fmla="*/ 11 w 11"/>
                <a:gd name="T1" fmla="*/ 6 h 7"/>
                <a:gd name="T2" fmla="*/ 7 w 11"/>
                <a:gd name="T3" fmla="*/ 6 h 7"/>
                <a:gd name="T4" fmla="*/ 3 w 11"/>
                <a:gd name="T5" fmla="*/ 6 h 7"/>
                <a:gd name="T6" fmla="*/ 1 w 11"/>
                <a:gd name="T7" fmla="*/ 5 h 7"/>
                <a:gd name="T8" fmla="*/ 0 w 11"/>
                <a:gd name="T9" fmla="*/ 3 h 7"/>
                <a:gd name="T10" fmla="*/ 0 w 11"/>
                <a:gd name="T11" fmla="*/ 2 h 7"/>
                <a:gd name="T12" fmla="*/ 9 w 11"/>
                <a:gd name="T13" fmla="*/ 4 h 7"/>
                <a:gd name="T14" fmla="*/ 10 w 11"/>
                <a:gd name="T15" fmla="*/ 6 h 7"/>
                <a:gd name="T16" fmla="*/ 10 w 11"/>
                <a:gd name="T17" fmla="*/ 7 h 7"/>
                <a:gd name="T18" fmla="*/ 9 w 11"/>
                <a:gd name="T19" fmla="*/ 4 h 7"/>
                <a:gd name="T20" fmla="*/ 5 w 11"/>
                <a:gd name="T21" fmla="*/ 2 h 7"/>
                <a:gd name="T22" fmla="*/ 1 w 11"/>
                <a:gd name="T23" fmla="*/ 2 h 7"/>
                <a:gd name="T24" fmla="*/ 1 w 11"/>
                <a:gd name="T25" fmla="*/ 4 h 7"/>
                <a:gd name="T26" fmla="*/ 3 w 11"/>
                <a:gd name="T27" fmla="*/ 5 h 7"/>
                <a:gd name="T28" fmla="*/ 7 w 11"/>
                <a:gd name="T29" fmla="*/ 6 h 7"/>
                <a:gd name="T30" fmla="*/ 11 w 11"/>
                <a:gd name="T31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7">
                  <a:moveTo>
                    <a:pt x="11" y="6"/>
                  </a:moveTo>
                  <a:cubicBezTo>
                    <a:pt x="11" y="6"/>
                    <a:pt x="9" y="7"/>
                    <a:pt x="7" y="6"/>
                  </a:cubicBezTo>
                  <a:cubicBezTo>
                    <a:pt x="6" y="6"/>
                    <a:pt x="5" y="6"/>
                    <a:pt x="3" y="6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4" y="0"/>
                    <a:pt x="8" y="2"/>
                    <a:pt x="9" y="4"/>
                  </a:cubicBezTo>
                  <a:cubicBezTo>
                    <a:pt x="10" y="5"/>
                    <a:pt x="10" y="6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6"/>
                    <a:pt x="9" y="4"/>
                  </a:cubicBezTo>
                  <a:cubicBezTo>
                    <a:pt x="8" y="3"/>
                    <a:pt x="7" y="2"/>
                    <a:pt x="5" y="2"/>
                  </a:cubicBezTo>
                  <a:cubicBezTo>
                    <a:pt x="4" y="2"/>
                    <a:pt x="2" y="2"/>
                    <a:pt x="1" y="2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2" y="4"/>
                    <a:pt x="3" y="5"/>
                    <a:pt x="3" y="5"/>
                  </a:cubicBezTo>
                  <a:cubicBezTo>
                    <a:pt x="5" y="5"/>
                    <a:pt x="6" y="6"/>
                    <a:pt x="7" y="6"/>
                  </a:cubicBezTo>
                  <a:cubicBezTo>
                    <a:pt x="9" y="6"/>
                    <a:pt x="11" y="6"/>
                    <a:pt x="11" y="6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9" name="Freeform 294">
              <a:extLst>
                <a:ext uri="{FF2B5EF4-FFF2-40B4-BE49-F238E27FC236}">
                  <a16:creationId xmlns:a16="http://schemas.microsoft.com/office/drawing/2014/main" id="{484FB8E7-6102-4F97-821F-84E273B6E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0646" y="6636517"/>
              <a:ext cx="24921" cy="36236"/>
            </a:xfrm>
            <a:custGeom>
              <a:avLst/>
              <a:gdLst>
                <a:gd name="T0" fmla="*/ 1 w 6"/>
                <a:gd name="T1" fmla="*/ 8 h 8"/>
                <a:gd name="T2" fmla="*/ 0 w 6"/>
                <a:gd name="T3" fmla="*/ 5 h 8"/>
                <a:gd name="T4" fmla="*/ 2 w 6"/>
                <a:gd name="T5" fmla="*/ 2 h 8"/>
                <a:gd name="T6" fmla="*/ 5 w 6"/>
                <a:gd name="T7" fmla="*/ 0 h 8"/>
                <a:gd name="T8" fmla="*/ 6 w 6"/>
                <a:gd name="T9" fmla="*/ 2 h 8"/>
                <a:gd name="T10" fmla="*/ 5 w 6"/>
                <a:gd name="T11" fmla="*/ 4 h 8"/>
                <a:gd name="T12" fmla="*/ 3 w 6"/>
                <a:gd name="T13" fmla="*/ 6 h 8"/>
                <a:gd name="T14" fmla="*/ 1 w 6"/>
                <a:gd name="T15" fmla="*/ 8 h 8"/>
                <a:gd name="T16" fmla="*/ 3 w 6"/>
                <a:gd name="T17" fmla="*/ 6 h 8"/>
                <a:gd name="T18" fmla="*/ 5 w 6"/>
                <a:gd name="T19" fmla="*/ 3 h 8"/>
                <a:gd name="T20" fmla="*/ 5 w 6"/>
                <a:gd name="T21" fmla="*/ 1 h 8"/>
                <a:gd name="T22" fmla="*/ 2 w 6"/>
                <a:gd name="T23" fmla="*/ 3 h 8"/>
                <a:gd name="T24" fmla="*/ 1 w 6"/>
                <a:gd name="T25" fmla="*/ 5 h 8"/>
                <a:gd name="T26" fmla="*/ 1 w 6"/>
                <a:gd name="T2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8">
                  <a:moveTo>
                    <a:pt x="1" y="8"/>
                  </a:moveTo>
                  <a:cubicBezTo>
                    <a:pt x="1" y="8"/>
                    <a:pt x="0" y="7"/>
                    <a:pt x="0" y="5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6" y="0"/>
                    <a:pt x="6" y="1"/>
                    <a:pt x="6" y="2"/>
                  </a:cubicBezTo>
                  <a:cubicBezTo>
                    <a:pt x="6" y="3"/>
                    <a:pt x="6" y="3"/>
                    <a:pt x="5" y="4"/>
                  </a:cubicBezTo>
                  <a:cubicBezTo>
                    <a:pt x="5" y="5"/>
                    <a:pt x="4" y="5"/>
                    <a:pt x="3" y="6"/>
                  </a:cubicBezTo>
                  <a:cubicBezTo>
                    <a:pt x="2" y="7"/>
                    <a:pt x="1" y="8"/>
                    <a:pt x="1" y="8"/>
                  </a:cubicBezTo>
                  <a:cubicBezTo>
                    <a:pt x="1" y="7"/>
                    <a:pt x="2" y="7"/>
                    <a:pt x="3" y="6"/>
                  </a:cubicBezTo>
                  <a:cubicBezTo>
                    <a:pt x="4" y="5"/>
                    <a:pt x="4" y="4"/>
                    <a:pt x="5" y="3"/>
                  </a:cubicBezTo>
                  <a:cubicBezTo>
                    <a:pt x="5" y="3"/>
                    <a:pt x="6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7"/>
                    <a:pt x="1" y="8"/>
                    <a:pt x="1" y="8"/>
                  </a:cubicBezTo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" name="Freeform 295">
              <a:extLst>
                <a:ext uri="{FF2B5EF4-FFF2-40B4-BE49-F238E27FC236}">
                  <a16:creationId xmlns:a16="http://schemas.microsoft.com/office/drawing/2014/main" id="{2C7B6D4B-C31C-45CE-9576-D446F96BB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7550" y="6651773"/>
              <a:ext cx="87223" cy="76288"/>
            </a:xfrm>
            <a:custGeom>
              <a:avLst/>
              <a:gdLst>
                <a:gd name="T0" fmla="*/ 21 w 21"/>
                <a:gd name="T1" fmla="*/ 0 h 17"/>
                <a:gd name="T2" fmla="*/ 21 w 21"/>
                <a:gd name="T3" fmla="*/ 0 h 17"/>
                <a:gd name="T4" fmla="*/ 17 w 21"/>
                <a:gd name="T5" fmla="*/ 0 h 17"/>
                <a:gd name="T6" fmla="*/ 7 w 21"/>
                <a:gd name="T7" fmla="*/ 4 h 17"/>
                <a:gd name="T8" fmla="*/ 1 w 21"/>
                <a:gd name="T9" fmla="*/ 13 h 17"/>
                <a:gd name="T10" fmla="*/ 0 w 21"/>
                <a:gd name="T11" fmla="*/ 17 h 17"/>
                <a:gd name="T12" fmla="*/ 0 w 21"/>
                <a:gd name="T13" fmla="*/ 16 h 17"/>
                <a:gd name="T14" fmla="*/ 1 w 21"/>
                <a:gd name="T15" fmla="*/ 13 h 17"/>
                <a:gd name="T16" fmla="*/ 7 w 21"/>
                <a:gd name="T17" fmla="*/ 4 h 17"/>
                <a:gd name="T18" fmla="*/ 17 w 21"/>
                <a:gd name="T19" fmla="*/ 0 h 17"/>
                <a:gd name="T20" fmla="*/ 20 w 21"/>
                <a:gd name="T21" fmla="*/ 0 h 17"/>
                <a:gd name="T22" fmla="*/ 21 w 21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17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7" y="0"/>
                  </a:cubicBezTo>
                  <a:cubicBezTo>
                    <a:pt x="14" y="1"/>
                    <a:pt x="11" y="2"/>
                    <a:pt x="7" y="4"/>
                  </a:cubicBezTo>
                  <a:cubicBezTo>
                    <a:pt x="4" y="7"/>
                    <a:pt x="2" y="10"/>
                    <a:pt x="1" y="13"/>
                  </a:cubicBezTo>
                  <a:cubicBezTo>
                    <a:pt x="1" y="16"/>
                    <a:pt x="0" y="17"/>
                    <a:pt x="0" y="17"/>
                  </a:cubicBezTo>
                  <a:cubicBezTo>
                    <a:pt x="0" y="17"/>
                    <a:pt x="0" y="17"/>
                    <a:pt x="0" y="16"/>
                  </a:cubicBezTo>
                  <a:cubicBezTo>
                    <a:pt x="0" y="15"/>
                    <a:pt x="1" y="14"/>
                    <a:pt x="1" y="13"/>
                  </a:cubicBezTo>
                  <a:cubicBezTo>
                    <a:pt x="2" y="10"/>
                    <a:pt x="4" y="7"/>
                    <a:pt x="7" y="4"/>
                  </a:cubicBezTo>
                  <a:cubicBezTo>
                    <a:pt x="10" y="1"/>
                    <a:pt x="14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" name="Freeform 296">
              <a:extLst>
                <a:ext uri="{FF2B5EF4-FFF2-40B4-BE49-F238E27FC236}">
                  <a16:creationId xmlns:a16="http://schemas.microsoft.com/office/drawing/2014/main" id="{F1CF197D-1895-4170-A3F1-E1C788C03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9852" y="6543064"/>
              <a:ext cx="5341" cy="108709"/>
            </a:xfrm>
            <a:custGeom>
              <a:avLst/>
              <a:gdLst>
                <a:gd name="T0" fmla="*/ 0 w 1"/>
                <a:gd name="T1" fmla="*/ 0 h 24"/>
                <a:gd name="T2" fmla="*/ 1 w 1"/>
                <a:gd name="T3" fmla="*/ 12 h 24"/>
                <a:gd name="T4" fmla="*/ 1 w 1"/>
                <a:gd name="T5" fmla="*/ 24 h 24"/>
                <a:gd name="T6" fmla="*/ 0 w 1"/>
                <a:gd name="T7" fmla="*/ 12 h 24"/>
                <a:gd name="T8" fmla="*/ 0 w 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4">
                  <a:moveTo>
                    <a:pt x="0" y="0"/>
                  </a:moveTo>
                  <a:cubicBezTo>
                    <a:pt x="0" y="0"/>
                    <a:pt x="1" y="5"/>
                    <a:pt x="1" y="12"/>
                  </a:cubicBezTo>
                  <a:cubicBezTo>
                    <a:pt x="1" y="19"/>
                    <a:pt x="1" y="24"/>
                    <a:pt x="1" y="24"/>
                  </a:cubicBezTo>
                  <a:cubicBezTo>
                    <a:pt x="0" y="24"/>
                    <a:pt x="0" y="19"/>
                    <a:pt x="0" y="12"/>
                  </a:cubicBezTo>
                  <a:cubicBezTo>
                    <a:pt x="0" y="5"/>
                    <a:pt x="0" y="0"/>
                    <a:pt x="0" y="0"/>
                  </a:cubicBezTo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" name="Oval 297">
              <a:extLst>
                <a:ext uri="{FF2B5EF4-FFF2-40B4-BE49-F238E27FC236}">
                  <a16:creationId xmlns:a16="http://schemas.microsoft.com/office/drawing/2014/main" id="{7FA050A5-337D-4B2C-A120-0D54F98F99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0747" y="6705174"/>
              <a:ext cx="76542" cy="3814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" name="Freeform 298">
              <a:extLst>
                <a:ext uri="{FF2B5EF4-FFF2-40B4-BE49-F238E27FC236}">
                  <a16:creationId xmlns:a16="http://schemas.microsoft.com/office/drawing/2014/main" id="{FA071F89-3A81-4BE6-AD00-E3B69020E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0011" y="6705174"/>
              <a:ext cx="7120" cy="1335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1 h 3"/>
                <a:gd name="T4" fmla="*/ 0 w 2"/>
                <a:gd name="T5" fmla="*/ 3 h 3"/>
                <a:gd name="T6" fmla="*/ 0 w 2"/>
                <a:gd name="T7" fmla="*/ 1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4" name="Freeform 299">
              <a:extLst>
                <a:ext uri="{FF2B5EF4-FFF2-40B4-BE49-F238E27FC236}">
                  <a16:creationId xmlns:a16="http://schemas.microsoft.com/office/drawing/2014/main" id="{2C068A64-48D1-4FB7-994C-41A372D29C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2470" y="6678474"/>
              <a:ext cx="12461" cy="13351"/>
            </a:xfrm>
            <a:custGeom>
              <a:avLst/>
              <a:gdLst>
                <a:gd name="T0" fmla="*/ 3 w 3"/>
                <a:gd name="T1" fmla="*/ 0 h 3"/>
                <a:gd name="T2" fmla="*/ 2 w 3"/>
                <a:gd name="T3" fmla="*/ 2 h 3"/>
                <a:gd name="T4" fmla="*/ 1 w 3"/>
                <a:gd name="T5" fmla="*/ 3 h 3"/>
                <a:gd name="T6" fmla="*/ 1 w 3"/>
                <a:gd name="T7" fmla="*/ 1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cubicBezTo>
                    <a:pt x="3" y="0"/>
                    <a:pt x="3" y="1"/>
                    <a:pt x="2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2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" name="Freeform 300">
              <a:extLst>
                <a:ext uri="{FF2B5EF4-FFF2-40B4-BE49-F238E27FC236}">
                  <a16:creationId xmlns:a16="http://schemas.microsoft.com/office/drawing/2014/main" id="{DD2C43E7-CBC6-43D6-8573-6180646C1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391" y="6665124"/>
              <a:ext cx="12461" cy="7629"/>
            </a:xfrm>
            <a:custGeom>
              <a:avLst/>
              <a:gdLst>
                <a:gd name="T0" fmla="*/ 3 w 3"/>
                <a:gd name="T1" fmla="*/ 1 h 2"/>
                <a:gd name="T2" fmla="*/ 1 w 3"/>
                <a:gd name="T3" fmla="*/ 1 h 2"/>
                <a:gd name="T4" fmla="*/ 0 w 3"/>
                <a:gd name="T5" fmla="*/ 2 h 2"/>
                <a:gd name="T6" fmla="*/ 1 w 3"/>
                <a:gd name="T7" fmla="*/ 1 h 2"/>
                <a:gd name="T8" fmla="*/ 3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2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2" y="0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" name="Freeform 301">
              <a:extLst>
                <a:ext uri="{FF2B5EF4-FFF2-40B4-BE49-F238E27FC236}">
                  <a16:creationId xmlns:a16="http://schemas.microsoft.com/office/drawing/2014/main" id="{7E5F190D-FA2C-482E-853F-7CD877C1B1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311" y="6659402"/>
              <a:ext cx="8900" cy="5722"/>
            </a:xfrm>
            <a:custGeom>
              <a:avLst/>
              <a:gdLst>
                <a:gd name="T0" fmla="*/ 2 w 2"/>
                <a:gd name="T1" fmla="*/ 1 h 1"/>
                <a:gd name="T2" fmla="*/ 1 w 2"/>
                <a:gd name="T3" fmla="*/ 1 h 1"/>
                <a:gd name="T4" fmla="*/ 0 w 2"/>
                <a:gd name="T5" fmla="*/ 1 h 1"/>
                <a:gd name="T6" fmla="*/ 1 w 2"/>
                <a:gd name="T7" fmla="*/ 1 h 1"/>
                <a:gd name="T8" fmla="*/ 2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" name="Rectangle 302">
              <a:extLst>
                <a:ext uri="{FF2B5EF4-FFF2-40B4-BE49-F238E27FC236}">
                  <a16:creationId xmlns:a16="http://schemas.microsoft.com/office/drawing/2014/main" id="{610920BF-909F-476E-8627-049DD5591D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112" y="6606001"/>
              <a:ext cx="1780" cy="3623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" name="Freeform 303">
              <a:extLst>
                <a:ext uri="{FF2B5EF4-FFF2-40B4-BE49-F238E27FC236}">
                  <a16:creationId xmlns:a16="http://schemas.microsoft.com/office/drawing/2014/main" id="{AD582DE3-B6A0-4940-A8DE-F471A8235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0112" y="6606001"/>
              <a:ext cx="0" cy="36236"/>
            </a:xfrm>
            <a:custGeom>
              <a:avLst/>
              <a:gdLst>
                <a:gd name="T0" fmla="*/ 0 h 19"/>
                <a:gd name="T1" fmla="*/ 19 h 19"/>
                <a:gd name="T2" fmla="*/ 19 h 19"/>
                <a:gd name="T3" fmla="*/ 0 h 1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9">
                  <a:moveTo>
                    <a:pt x="0" y="0"/>
                  </a:moveTo>
                  <a:lnTo>
                    <a:pt x="0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9" name="Freeform 304">
              <a:extLst>
                <a:ext uri="{FF2B5EF4-FFF2-40B4-BE49-F238E27FC236}">
                  <a16:creationId xmlns:a16="http://schemas.microsoft.com/office/drawing/2014/main" id="{03300939-9B00-4B87-9DA7-687235F13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5191" y="6606001"/>
              <a:ext cx="24921" cy="36236"/>
            </a:xfrm>
            <a:custGeom>
              <a:avLst/>
              <a:gdLst>
                <a:gd name="T0" fmla="*/ 6 w 6"/>
                <a:gd name="T1" fmla="*/ 0 h 8"/>
                <a:gd name="T2" fmla="*/ 0 w 6"/>
                <a:gd name="T3" fmla="*/ 0 h 8"/>
                <a:gd name="T4" fmla="*/ 0 w 6"/>
                <a:gd name="T5" fmla="*/ 8 h 8"/>
                <a:gd name="T6" fmla="*/ 6 w 6"/>
                <a:gd name="T7" fmla="*/ 8 h 8"/>
                <a:gd name="T8" fmla="*/ 6 w 6"/>
                <a:gd name="T9" fmla="*/ 0 h 8"/>
                <a:gd name="T10" fmla="*/ 6 w 6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A238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" name="Freeform 305">
              <a:extLst>
                <a:ext uri="{FF2B5EF4-FFF2-40B4-BE49-F238E27FC236}">
                  <a16:creationId xmlns:a16="http://schemas.microsoft.com/office/drawing/2014/main" id="{7F53BA80-9C61-4FDC-93BF-03EC2D6185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5567" y="6609816"/>
              <a:ext cx="0" cy="32423"/>
            </a:xfrm>
            <a:custGeom>
              <a:avLst/>
              <a:gdLst>
                <a:gd name="T0" fmla="*/ 0 h 7"/>
                <a:gd name="T1" fmla="*/ 7 h 7"/>
                <a:gd name="T2" fmla="*/ 7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" name="Freeform 306">
              <a:extLst>
                <a:ext uri="{FF2B5EF4-FFF2-40B4-BE49-F238E27FC236}">
                  <a16:creationId xmlns:a16="http://schemas.microsoft.com/office/drawing/2014/main" id="{8E0067E4-1513-409B-A1E1-2CB1A01518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5567" y="6606001"/>
              <a:ext cx="224286" cy="36236"/>
            </a:xfrm>
            <a:custGeom>
              <a:avLst/>
              <a:gdLst>
                <a:gd name="T0" fmla="*/ 53 w 53"/>
                <a:gd name="T1" fmla="*/ 0 h 8"/>
                <a:gd name="T2" fmla="*/ 0 w 53"/>
                <a:gd name="T3" fmla="*/ 1 h 8"/>
                <a:gd name="T4" fmla="*/ 0 w 53"/>
                <a:gd name="T5" fmla="*/ 1 h 8"/>
                <a:gd name="T6" fmla="*/ 0 w 53"/>
                <a:gd name="T7" fmla="*/ 8 h 8"/>
                <a:gd name="T8" fmla="*/ 3 w 53"/>
                <a:gd name="T9" fmla="*/ 8 h 8"/>
                <a:gd name="T10" fmla="*/ 7 w 53"/>
                <a:gd name="T11" fmla="*/ 7 h 8"/>
                <a:gd name="T12" fmla="*/ 7 w 53"/>
                <a:gd name="T13" fmla="*/ 7 h 8"/>
                <a:gd name="T14" fmla="*/ 6 w 53"/>
                <a:gd name="T15" fmla="*/ 8 h 8"/>
                <a:gd name="T16" fmla="*/ 53 w 53"/>
                <a:gd name="T17" fmla="*/ 8 h 8"/>
                <a:gd name="T18" fmla="*/ 53 w 53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8">
                  <a:moveTo>
                    <a:pt x="5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2" y="8"/>
                    <a:pt x="3" y="8"/>
                  </a:cubicBezTo>
                  <a:cubicBezTo>
                    <a:pt x="5" y="8"/>
                    <a:pt x="6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6" y="8"/>
                    <a:pt x="6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6"/>
                    <a:pt x="53" y="4"/>
                    <a:pt x="53" y="0"/>
                  </a:cubicBezTo>
                </a:path>
              </a:pathLst>
            </a:custGeom>
            <a:solidFill>
              <a:srgbClr val="A238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" name="Freeform 307">
              <a:extLst>
                <a:ext uri="{FF2B5EF4-FFF2-40B4-BE49-F238E27FC236}">
                  <a16:creationId xmlns:a16="http://schemas.microsoft.com/office/drawing/2014/main" id="{846A7AD9-417A-43EE-B703-C417BDE14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5567" y="6636517"/>
              <a:ext cx="30261" cy="5722"/>
            </a:xfrm>
            <a:custGeom>
              <a:avLst/>
              <a:gdLst>
                <a:gd name="T0" fmla="*/ 7 w 7"/>
                <a:gd name="T1" fmla="*/ 0 h 1"/>
                <a:gd name="T2" fmla="*/ 3 w 7"/>
                <a:gd name="T3" fmla="*/ 1 h 1"/>
                <a:gd name="T4" fmla="*/ 0 w 7"/>
                <a:gd name="T5" fmla="*/ 1 h 1"/>
                <a:gd name="T6" fmla="*/ 0 w 7"/>
                <a:gd name="T7" fmla="*/ 1 h 1"/>
                <a:gd name="T8" fmla="*/ 6 w 7"/>
                <a:gd name="T9" fmla="*/ 1 h 1"/>
                <a:gd name="T10" fmla="*/ 7 w 7"/>
                <a:gd name="T11" fmla="*/ 0 h 1"/>
                <a:gd name="T12" fmla="*/ 7 w 7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6" y="0"/>
                    <a:pt x="5" y="1"/>
                    <a:pt x="3" y="1"/>
                  </a:cubicBezTo>
                  <a:cubicBezTo>
                    <a:pt x="2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1B2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" name="Freeform 308">
              <a:extLst>
                <a:ext uri="{FF2B5EF4-FFF2-40B4-BE49-F238E27FC236}">
                  <a16:creationId xmlns:a16="http://schemas.microsoft.com/office/drawing/2014/main" id="{860170DA-E4A2-4E3F-B5EC-FC92893A1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9852" y="6606001"/>
              <a:ext cx="5341" cy="36236"/>
            </a:xfrm>
            <a:custGeom>
              <a:avLst/>
              <a:gdLst>
                <a:gd name="T0" fmla="*/ 1 w 1"/>
                <a:gd name="T1" fmla="*/ 0 h 8"/>
                <a:gd name="T2" fmla="*/ 0 w 1"/>
                <a:gd name="T3" fmla="*/ 0 h 8"/>
                <a:gd name="T4" fmla="*/ 0 w 1"/>
                <a:gd name="T5" fmla="*/ 8 h 8"/>
                <a:gd name="T6" fmla="*/ 1 w 1"/>
                <a:gd name="T7" fmla="*/ 8 h 8"/>
                <a:gd name="T8" fmla="*/ 1 w 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8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6"/>
                    <a:pt x="1" y="4"/>
                    <a:pt x="1" y="0"/>
                  </a:cubicBezTo>
                </a:path>
              </a:pathLst>
            </a:custGeom>
            <a:solidFill>
              <a:srgbClr val="1B2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" name="Freeform 309">
              <a:extLst>
                <a:ext uri="{FF2B5EF4-FFF2-40B4-BE49-F238E27FC236}">
                  <a16:creationId xmlns:a16="http://schemas.microsoft.com/office/drawing/2014/main" id="{7AC2F2C3-1425-49A2-A4A0-EF8B59C1A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720" y="4059904"/>
              <a:ext cx="849082" cy="547363"/>
            </a:xfrm>
            <a:custGeom>
              <a:avLst/>
              <a:gdLst>
                <a:gd name="T0" fmla="*/ 201 w 201"/>
                <a:gd name="T1" fmla="*/ 26 h 121"/>
                <a:gd name="T2" fmla="*/ 177 w 201"/>
                <a:gd name="T3" fmla="*/ 98 h 121"/>
                <a:gd name="T4" fmla="*/ 133 w 201"/>
                <a:gd name="T5" fmla="*/ 121 h 121"/>
                <a:gd name="T6" fmla="*/ 0 w 201"/>
                <a:gd name="T7" fmla="*/ 121 h 121"/>
                <a:gd name="T8" fmla="*/ 0 w 201"/>
                <a:gd name="T9" fmla="*/ 91 h 121"/>
                <a:gd name="T10" fmla="*/ 122 w 201"/>
                <a:gd name="T11" fmla="*/ 74 h 121"/>
                <a:gd name="T12" fmla="*/ 151 w 201"/>
                <a:gd name="T13" fmla="*/ 0 h 121"/>
                <a:gd name="T14" fmla="*/ 201 w 201"/>
                <a:gd name="T15" fmla="*/ 2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1" h="121">
                  <a:moveTo>
                    <a:pt x="201" y="26"/>
                  </a:moveTo>
                  <a:cubicBezTo>
                    <a:pt x="177" y="98"/>
                    <a:pt x="177" y="98"/>
                    <a:pt x="177" y="98"/>
                  </a:cubicBezTo>
                  <a:cubicBezTo>
                    <a:pt x="171" y="118"/>
                    <a:pt x="154" y="121"/>
                    <a:pt x="133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122" y="74"/>
                    <a:pt x="122" y="74"/>
                    <a:pt x="122" y="74"/>
                  </a:cubicBezTo>
                  <a:cubicBezTo>
                    <a:pt x="151" y="0"/>
                    <a:pt x="151" y="0"/>
                    <a:pt x="151" y="0"/>
                  </a:cubicBezTo>
                  <a:lnTo>
                    <a:pt x="201" y="26"/>
                  </a:lnTo>
                  <a:close/>
                </a:path>
              </a:pathLst>
            </a:custGeom>
            <a:solidFill>
              <a:srgbClr val="B78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5" name="Freeform 310">
              <a:extLst>
                <a:ext uri="{FF2B5EF4-FFF2-40B4-BE49-F238E27FC236}">
                  <a16:creationId xmlns:a16="http://schemas.microsoft.com/office/drawing/2014/main" id="{03D736AB-9A2A-4C4D-B563-7C8954C43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2391" y="4323097"/>
              <a:ext cx="345329" cy="284171"/>
            </a:xfrm>
            <a:custGeom>
              <a:avLst/>
              <a:gdLst>
                <a:gd name="T0" fmla="*/ 68 w 82"/>
                <a:gd name="T1" fmla="*/ 27 h 63"/>
                <a:gd name="T2" fmla="*/ 57 w 82"/>
                <a:gd name="T3" fmla="*/ 22 h 63"/>
                <a:gd name="T4" fmla="*/ 43 w 82"/>
                <a:gd name="T5" fmla="*/ 1 h 63"/>
                <a:gd name="T6" fmla="*/ 45 w 82"/>
                <a:gd name="T7" fmla="*/ 18 h 63"/>
                <a:gd name="T8" fmla="*/ 31 w 82"/>
                <a:gd name="T9" fmla="*/ 14 h 63"/>
                <a:gd name="T10" fmla="*/ 2 w 82"/>
                <a:gd name="T11" fmla="*/ 30 h 63"/>
                <a:gd name="T12" fmla="*/ 12 w 82"/>
                <a:gd name="T13" fmla="*/ 33 h 63"/>
                <a:gd name="T14" fmla="*/ 27 w 82"/>
                <a:gd name="T15" fmla="*/ 26 h 63"/>
                <a:gd name="T16" fmla="*/ 44 w 82"/>
                <a:gd name="T17" fmla="*/ 31 h 63"/>
                <a:gd name="T18" fmla="*/ 23 w 82"/>
                <a:gd name="T19" fmla="*/ 33 h 63"/>
                <a:gd name="T20" fmla="*/ 3 w 82"/>
                <a:gd name="T21" fmla="*/ 51 h 63"/>
                <a:gd name="T22" fmla="*/ 15 w 82"/>
                <a:gd name="T23" fmla="*/ 51 h 63"/>
                <a:gd name="T24" fmla="*/ 66 w 82"/>
                <a:gd name="T25" fmla="*/ 62 h 63"/>
                <a:gd name="T26" fmla="*/ 82 w 82"/>
                <a:gd name="T27" fmla="*/ 63 h 63"/>
                <a:gd name="T28" fmla="*/ 82 w 82"/>
                <a:gd name="T29" fmla="*/ 33 h 63"/>
                <a:gd name="T30" fmla="*/ 68 w 82"/>
                <a:gd name="T31" fmla="*/ 2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2" h="63">
                  <a:moveTo>
                    <a:pt x="68" y="27"/>
                  </a:moveTo>
                  <a:cubicBezTo>
                    <a:pt x="57" y="22"/>
                    <a:pt x="57" y="22"/>
                    <a:pt x="57" y="22"/>
                  </a:cubicBezTo>
                  <a:cubicBezTo>
                    <a:pt x="57" y="22"/>
                    <a:pt x="46" y="0"/>
                    <a:pt x="43" y="1"/>
                  </a:cubicBezTo>
                  <a:cubicBezTo>
                    <a:pt x="41" y="2"/>
                    <a:pt x="40" y="8"/>
                    <a:pt x="45" y="18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0" y="28"/>
                    <a:pt x="2" y="30"/>
                  </a:cubicBezTo>
                  <a:cubicBezTo>
                    <a:pt x="3" y="32"/>
                    <a:pt x="5" y="37"/>
                    <a:pt x="12" y="33"/>
                  </a:cubicBezTo>
                  <a:cubicBezTo>
                    <a:pt x="19" y="30"/>
                    <a:pt x="27" y="26"/>
                    <a:pt x="27" y="26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3" y="51"/>
                    <a:pt x="9" y="56"/>
                    <a:pt x="15" y="51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2" y="33"/>
                    <a:pt x="82" y="33"/>
                    <a:pt x="82" y="33"/>
                  </a:cubicBezTo>
                  <a:lnTo>
                    <a:pt x="68" y="27"/>
                  </a:lnTo>
                  <a:close/>
                </a:path>
              </a:pathLst>
            </a:custGeom>
            <a:solidFill>
              <a:srgbClr val="B78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6" name="Freeform 311">
              <a:extLst>
                <a:ext uri="{FF2B5EF4-FFF2-40B4-BE49-F238E27FC236}">
                  <a16:creationId xmlns:a16="http://schemas.microsoft.com/office/drawing/2014/main" id="{FE1B8656-727B-4771-B044-3EAF4BDB22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4693" y="4504279"/>
              <a:ext cx="119262" cy="49588"/>
            </a:xfrm>
            <a:custGeom>
              <a:avLst/>
              <a:gdLst>
                <a:gd name="T0" fmla="*/ 0 w 28"/>
                <a:gd name="T1" fmla="*/ 11 h 11"/>
                <a:gd name="T2" fmla="*/ 3 w 28"/>
                <a:gd name="T3" fmla="*/ 8 h 11"/>
                <a:gd name="T4" fmla="*/ 7 w 28"/>
                <a:gd name="T5" fmla="*/ 5 h 11"/>
                <a:gd name="T6" fmla="*/ 12 w 28"/>
                <a:gd name="T7" fmla="*/ 3 h 11"/>
                <a:gd name="T8" fmla="*/ 28 w 28"/>
                <a:gd name="T9" fmla="*/ 1 h 11"/>
                <a:gd name="T10" fmla="*/ 12 w 28"/>
                <a:gd name="T11" fmla="*/ 2 h 11"/>
                <a:gd name="T12" fmla="*/ 6 w 28"/>
                <a:gd name="T13" fmla="*/ 3 h 11"/>
                <a:gd name="T14" fmla="*/ 2 w 28"/>
                <a:gd name="T15" fmla="*/ 7 h 11"/>
                <a:gd name="T16" fmla="*/ 0 w 28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11">
                  <a:moveTo>
                    <a:pt x="0" y="11"/>
                  </a:moveTo>
                  <a:cubicBezTo>
                    <a:pt x="0" y="11"/>
                    <a:pt x="1" y="10"/>
                    <a:pt x="3" y="8"/>
                  </a:cubicBezTo>
                  <a:cubicBezTo>
                    <a:pt x="4" y="7"/>
                    <a:pt x="5" y="6"/>
                    <a:pt x="7" y="5"/>
                  </a:cubicBezTo>
                  <a:cubicBezTo>
                    <a:pt x="8" y="4"/>
                    <a:pt x="10" y="3"/>
                    <a:pt x="12" y="3"/>
                  </a:cubicBezTo>
                  <a:cubicBezTo>
                    <a:pt x="21" y="2"/>
                    <a:pt x="28" y="1"/>
                    <a:pt x="28" y="1"/>
                  </a:cubicBezTo>
                  <a:cubicBezTo>
                    <a:pt x="28" y="0"/>
                    <a:pt x="21" y="1"/>
                    <a:pt x="12" y="2"/>
                  </a:cubicBezTo>
                  <a:cubicBezTo>
                    <a:pt x="10" y="2"/>
                    <a:pt x="8" y="2"/>
                    <a:pt x="6" y="3"/>
                  </a:cubicBezTo>
                  <a:cubicBezTo>
                    <a:pt x="4" y="4"/>
                    <a:pt x="3" y="6"/>
                    <a:pt x="2" y="7"/>
                  </a:cubicBezTo>
                  <a:cubicBezTo>
                    <a:pt x="0" y="9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7" name="Freeform 312">
              <a:extLst>
                <a:ext uri="{FF2B5EF4-FFF2-40B4-BE49-F238E27FC236}">
                  <a16:creationId xmlns:a16="http://schemas.microsoft.com/office/drawing/2014/main" id="{D67FB5F7-E955-4B4C-8DCC-75EB7C0DD8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514" y="4544331"/>
              <a:ext cx="72982" cy="19072"/>
            </a:xfrm>
            <a:custGeom>
              <a:avLst/>
              <a:gdLst>
                <a:gd name="T0" fmla="*/ 0 w 17"/>
                <a:gd name="T1" fmla="*/ 4 h 4"/>
                <a:gd name="T2" fmla="*/ 2 w 17"/>
                <a:gd name="T3" fmla="*/ 3 h 4"/>
                <a:gd name="T4" fmla="*/ 8 w 17"/>
                <a:gd name="T5" fmla="*/ 2 h 4"/>
                <a:gd name="T6" fmla="*/ 17 w 17"/>
                <a:gd name="T7" fmla="*/ 1 h 4"/>
                <a:gd name="T8" fmla="*/ 8 w 17"/>
                <a:gd name="T9" fmla="*/ 0 h 4"/>
                <a:gd name="T10" fmla="*/ 1 w 17"/>
                <a:gd name="T11" fmla="*/ 2 h 4"/>
                <a:gd name="T12" fmla="*/ 0 w 17"/>
                <a:gd name="T13" fmla="*/ 3 h 4"/>
                <a:gd name="T14" fmla="*/ 0 w 17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">
                  <a:moveTo>
                    <a:pt x="0" y="4"/>
                  </a:moveTo>
                  <a:cubicBezTo>
                    <a:pt x="0" y="4"/>
                    <a:pt x="0" y="3"/>
                    <a:pt x="2" y="3"/>
                  </a:cubicBezTo>
                  <a:cubicBezTo>
                    <a:pt x="3" y="2"/>
                    <a:pt x="6" y="2"/>
                    <a:pt x="8" y="2"/>
                  </a:cubicBezTo>
                  <a:cubicBezTo>
                    <a:pt x="13" y="1"/>
                    <a:pt x="17" y="1"/>
                    <a:pt x="17" y="1"/>
                  </a:cubicBezTo>
                  <a:cubicBezTo>
                    <a:pt x="17" y="0"/>
                    <a:pt x="13" y="0"/>
                    <a:pt x="8" y="0"/>
                  </a:cubicBezTo>
                  <a:cubicBezTo>
                    <a:pt x="5" y="1"/>
                    <a:pt x="3" y="1"/>
                    <a:pt x="1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8" name="Freeform 313">
              <a:extLst>
                <a:ext uri="{FF2B5EF4-FFF2-40B4-BE49-F238E27FC236}">
                  <a16:creationId xmlns:a16="http://schemas.microsoft.com/office/drawing/2014/main" id="{D03DD3F5-3EE7-4D26-966B-F1098F6E5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235" y="3447697"/>
              <a:ext cx="1119650" cy="1405598"/>
            </a:xfrm>
            <a:custGeom>
              <a:avLst/>
              <a:gdLst>
                <a:gd name="T0" fmla="*/ 75 w 265"/>
                <a:gd name="T1" fmla="*/ 146 h 310"/>
                <a:gd name="T2" fmla="*/ 65 w 265"/>
                <a:gd name="T3" fmla="*/ 180 h 310"/>
                <a:gd name="T4" fmla="*/ 0 w 265"/>
                <a:gd name="T5" fmla="*/ 151 h 310"/>
                <a:gd name="T6" fmla="*/ 34 w 265"/>
                <a:gd name="T7" fmla="*/ 60 h 310"/>
                <a:gd name="T8" fmla="*/ 101 w 265"/>
                <a:gd name="T9" fmla="*/ 6 h 310"/>
                <a:gd name="T10" fmla="*/ 163 w 265"/>
                <a:gd name="T11" fmla="*/ 0 h 310"/>
                <a:gd name="T12" fmla="*/ 260 w 265"/>
                <a:gd name="T13" fmla="*/ 59 h 310"/>
                <a:gd name="T14" fmla="*/ 260 w 265"/>
                <a:gd name="T15" fmla="*/ 192 h 310"/>
                <a:gd name="T16" fmla="*/ 255 w 265"/>
                <a:gd name="T17" fmla="*/ 304 h 310"/>
                <a:gd name="T18" fmla="*/ 69 w 265"/>
                <a:gd name="T19" fmla="*/ 310 h 310"/>
                <a:gd name="T20" fmla="*/ 75 w 265"/>
                <a:gd name="T21" fmla="*/ 146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5" h="310">
                  <a:moveTo>
                    <a:pt x="75" y="146"/>
                  </a:moveTo>
                  <a:cubicBezTo>
                    <a:pt x="65" y="180"/>
                    <a:pt x="65" y="180"/>
                    <a:pt x="65" y="180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3" y="144"/>
                    <a:pt x="13" y="111"/>
                    <a:pt x="34" y="60"/>
                  </a:cubicBezTo>
                  <a:cubicBezTo>
                    <a:pt x="45" y="32"/>
                    <a:pt x="71" y="11"/>
                    <a:pt x="101" y="6"/>
                  </a:cubicBezTo>
                  <a:cubicBezTo>
                    <a:pt x="122" y="3"/>
                    <a:pt x="145" y="0"/>
                    <a:pt x="163" y="0"/>
                  </a:cubicBezTo>
                  <a:cubicBezTo>
                    <a:pt x="199" y="0"/>
                    <a:pt x="253" y="23"/>
                    <a:pt x="260" y="59"/>
                  </a:cubicBezTo>
                  <a:cubicBezTo>
                    <a:pt x="265" y="86"/>
                    <a:pt x="260" y="134"/>
                    <a:pt x="260" y="192"/>
                  </a:cubicBezTo>
                  <a:cubicBezTo>
                    <a:pt x="255" y="304"/>
                    <a:pt x="255" y="304"/>
                    <a:pt x="255" y="304"/>
                  </a:cubicBezTo>
                  <a:cubicBezTo>
                    <a:pt x="69" y="310"/>
                    <a:pt x="69" y="310"/>
                    <a:pt x="69" y="310"/>
                  </a:cubicBezTo>
                  <a:cubicBezTo>
                    <a:pt x="75" y="146"/>
                    <a:pt x="75" y="146"/>
                    <a:pt x="75" y="146"/>
                  </a:cubicBezTo>
                </a:path>
              </a:pathLst>
            </a:custGeom>
            <a:solidFill>
              <a:srgbClr val="E850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9" name="Freeform 314">
              <a:extLst>
                <a:ext uri="{FF2B5EF4-FFF2-40B4-BE49-F238E27FC236}">
                  <a16:creationId xmlns:a16="http://schemas.microsoft.com/office/drawing/2014/main" id="{1C5B1849-2AB8-4D55-9072-AA472CD21F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2449" y="4824686"/>
              <a:ext cx="480612" cy="64844"/>
            </a:xfrm>
            <a:custGeom>
              <a:avLst/>
              <a:gdLst>
                <a:gd name="T0" fmla="*/ 114 w 114"/>
                <a:gd name="T1" fmla="*/ 0 h 14"/>
                <a:gd name="T2" fmla="*/ 0 w 114"/>
                <a:gd name="T3" fmla="*/ 4 h 14"/>
                <a:gd name="T4" fmla="*/ 0 w 114"/>
                <a:gd name="T5" fmla="*/ 8 h 14"/>
                <a:gd name="T6" fmla="*/ 112 w 114"/>
                <a:gd name="T7" fmla="*/ 14 h 14"/>
                <a:gd name="T8" fmla="*/ 114 w 114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4">
                  <a:moveTo>
                    <a:pt x="114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7"/>
                    <a:pt x="0" y="8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114" y="0"/>
                    <a:pt x="114" y="0"/>
                    <a:pt x="11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" name="Freeform 315">
              <a:extLst>
                <a:ext uri="{FF2B5EF4-FFF2-40B4-BE49-F238E27FC236}">
                  <a16:creationId xmlns:a16="http://schemas.microsoft.com/office/drawing/2014/main" id="{0F89E5B8-5F22-4EFA-BBA1-F8A1FC80A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2449" y="4191501"/>
              <a:ext cx="582076" cy="652259"/>
            </a:xfrm>
            <a:custGeom>
              <a:avLst/>
              <a:gdLst>
                <a:gd name="T0" fmla="*/ 54 w 138"/>
                <a:gd name="T1" fmla="*/ 0 h 144"/>
                <a:gd name="T2" fmla="*/ 28 w 138"/>
                <a:gd name="T3" fmla="*/ 7 h 144"/>
                <a:gd name="T4" fmla="*/ 13 w 138"/>
                <a:gd name="T5" fmla="*/ 36 h 144"/>
                <a:gd name="T6" fmla="*/ 0 w 138"/>
                <a:gd name="T7" fmla="*/ 144 h 144"/>
                <a:gd name="T8" fmla="*/ 114 w 138"/>
                <a:gd name="T9" fmla="*/ 140 h 144"/>
                <a:gd name="T10" fmla="*/ 138 w 138"/>
                <a:gd name="T11" fmla="*/ 2 h 144"/>
                <a:gd name="T12" fmla="*/ 116 w 138"/>
                <a:gd name="T13" fmla="*/ 4 h 144"/>
                <a:gd name="T14" fmla="*/ 69 w 138"/>
                <a:gd name="T15" fmla="*/ 1 h 144"/>
                <a:gd name="T16" fmla="*/ 54 w 138"/>
                <a:gd name="T1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8" h="144">
                  <a:moveTo>
                    <a:pt x="54" y="0"/>
                  </a:moveTo>
                  <a:cubicBezTo>
                    <a:pt x="45" y="0"/>
                    <a:pt x="36" y="2"/>
                    <a:pt x="28" y="7"/>
                  </a:cubicBezTo>
                  <a:cubicBezTo>
                    <a:pt x="20" y="14"/>
                    <a:pt x="16" y="26"/>
                    <a:pt x="13" y="36"/>
                  </a:cubicBezTo>
                  <a:cubicBezTo>
                    <a:pt x="4" y="77"/>
                    <a:pt x="2" y="104"/>
                    <a:pt x="0" y="144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38" y="2"/>
                    <a:pt x="138" y="2"/>
                    <a:pt x="138" y="2"/>
                  </a:cubicBezTo>
                  <a:cubicBezTo>
                    <a:pt x="131" y="4"/>
                    <a:pt x="124" y="4"/>
                    <a:pt x="116" y="4"/>
                  </a:cubicBezTo>
                  <a:cubicBezTo>
                    <a:pt x="101" y="4"/>
                    <a:pt x="85" y="2"/>
                    <a:pt x="69" y="1"/>
                  </a:cubicBezTo>
                  <a:cubicBezTo>
                    <a:pt x="64" y="1"/>
                    <a:pt x="59" y="0"/>
                    <a:pt x="54" y="0"/>
                  </a:cubicBezTo>
                </a:path>
              </a:pathLst>
            </a:custGeom>
            <a:solidFill>
              <a:srgbClr val="A238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" name="Freeform 316">
              <a:extLst>
                <a:ext uri="{FF2B5EF4-FFF2-40B4-BE49-F238E27FC236}">
                  <a16:creationId xmlns:a16="http://schemas.microsoft.com/office/drawing/2014/main" id="{7BC1C17C-C7E4-4DBB-9632-E292D845C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1723" y="3562129"/>
              <a:ext cx="106803" cy="537827"/>
            </a:xfrm>
            <a:custGeom>
              <a:avLst/>
              <a:gdLst>
                <a:gd name="T0" fmla="*/ 0 w 25"/>
                <a:gd name="T1" fmla="*/ 0 h 119"/>
                <a:gd name="T2" fmla="*/ 5 w 25"/>
                <a:gd name="T3" fmla="*/ 1 h 119"/>
                <a:gd name="T4" fmla="*/ 16 w 25"/>
                <a:gd name="T5" fmla="*/ 10 h 119"/>
                <a:gd name="T6" fmla="*/ 22 w 25"/>
                <a:gd name="T7" fmla="*/ 29 h 119"/>
                <a:gd name="T8" fmla="*/ 21 w 25"/>
                <a:gd name="T9" fmla="*/ 55 h 119"/>
                <a:gd name="T10" fmla="*/ 10 w 25"/>
                <a:gd name="T11" fmla="*/ 100 h 119"/>
                <a:gd name="T12" fmla="*/ 6 w 25"/>
                <a:gd name="T13" fmla="*/ 114 h 119"/>
                <a:gd name="T14" fmla="*/ 5 w 25"/>
                <a:gd name="T15" fmla="*/ 119 h 119"/>
                <a:gd name="T16" fmla="*/ 7 w 25"/>
                <a:gd name="T17" fmla="*/ 114 h 119"/>
                <a:gd name="T18" fmla="*/ 11 w 25"/>
                <a:gd name="T19" fmla="*/ 101 h 119"/>
                <a:gd name="T20" fmla="*/ 22 w 25"/>
                <a:gd name="T21" fmla="*/ 55 h 119"/>
                <a:gd name="T22" fmla="*/ 24 w 25"/>
                <a:gd name="T23" fmla="*/ 29 h 119"/>
                <a:gd name="T24" fmla="*/ 17 w 25"/>
                <a:gd name="T25" fmla="*/ 9 h 119"/>
                <a:gd name="T26" fmla="*/ 6 w 25"/>
                <a:gd name="T27" fmla="*/ 1 h 119"/>
                <a:gd name="T28" fmla="*/ 2 w 25"/>
                <a:gd name="T29" fmla="*/ 0 h 119"/>
                <a:gd name="T30" fmla="*/ 0 w 25"/>
                <a:gd name="T3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119">
                  <a:moveTo>
                    <a:pt x="0" y="0"/>
                  </a:moveTo>
                  <a:cubicBezTo>
                    <a:pt x="0" y="0"/>
                    <a:pt x="2" y="0"/>
                    <a:pt x="5" y="1"/>
                  </a:cubicBezTo>
                  <a:cubicBezTo>
                    <a:pt x="8" y="2"/>
                    <a:pt x="13" y="5"/>
                    <a:pt x="16" y="10"/>
                  </a:cubicBezTo>
                  <a:cubicBezTo>
                    <a:pt x="20" y="15"/>
                    <a:pt x="22" y="21"/>
                    <a:pt x="22" y="29"/>
                  </a:cubicBezTo>
                  <a:cubicBezTo>
                    <a:pt x="23" y="37"/>
                    <a:pt x="22" y="46"/>
                    <a:pt x="21" y="55"/>
                  </a:cubicBezTo>
                  <a:cubicBezTo>
                    <a:pt x="18" y="73"/>
                    <a:pt x="13" y="89"/>
                    <a:pt x="10" y="100"/>
                  </a:cubicBezTo>
                  <a:cubicBezTo>
                    <a:pt x="9" y="106"/>
                    <a:pt x="7" y="111"/>
                    <a:pt x="6" y="114"/>
                  </a:cubicBezTo>
                  <a:cubicBezTo>
                    <a:pt x="5" y="117"/>
                    <a:pt x="5" y="119"/>
                    <a:pt x="5" y="119"/>
                  </a:cubicBezTo>
                  <a:cubicBezTo>
                    <a:pt x="5" y="119"/>
                    <a:pt x="6" y="118"/>
                    <a:pt x="7" y="114"/>
                  </a:cubicBezTo>
                  <a:cubicBezTo>
                    <a:pt x="8" y="111"/>
                    <a:pt x="9" y="107"/>
                    <a:pt x="11" y="101"/>
                  </a:cubicBezTo>
                  <a:cubicBezTo>
                    <a:pt x="15" y="89"/>
                    <a:pt x="19" y="73"/>
                    <a:pt x="22" y="55"/>
                  </a:cubicBezTo>
                  <a:cubicBezTo>
                    <a:pt x="23" y="46"/>
                    <a:pt x="25" y="37"/>
                    <a:pt x="24" y="29"/>
                  </a:cubicBezTo>
                  <a:cubicBezTo>
                    <a:pt x="23" y="21"/>
                    <a:pt x="21" y="14"/>
                    <a:pt x="17" y="9"/>
                  </a:cubicBezTo>
                  <a:cubicBezTo>
                    <a:pt x="13" y="4"/>
                    <a:pt x="9" y="2"/>
                    <a:pt x="6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" name="Freeform 317">
              <a:extLst>
                <a:ext uri="{FF2B5EF4-FFF2-40B4-BE49-F238E27FC236}">
                  <a16:creationId xmlns:a16="http://schemas.microsoft.com/office/drawing/2014/main" id="{FAD4C63F-8799-4824-B5E8-5E98F0310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5135" y="4092327"/>
              <a:ext cx="279468" cy="135410"/>
            </a:xfrm>
            <a:custGeom>
              <a:avLst/>
              <a:gdLst>
                <a:gd name="T0" fmla="*/ 0 w 66"/>
                <a:gd name="T1" fmla="*/ 0 h 30"/>
                <a:gd name="T2" fmla="*/ 9 w 66"/>
                <a:gd name="T3" fmla="*/ 5 h 30"/>
                <a:gd name="T4" fmla="*/ 32 w 66"/>
                <a:gd name="T5" fmla="*/ 16 h 30"/>
                <a:gd name="T6" fmla="*/ 56 w 66"/>
                <a:gd name="T7" fmla="*/ 26 h 30"/>
                <a:gd name="T8" fmla="*/ 66 w 66"/>
                <a:gd name="T9" fmla="*/ 30 h 30"/>
                <a:gd name="T10" fmla="*/ 56 w 66"/>
                <a:gd name="T11" fmla="*/ 25 h 30"/>
                <a:gd name="T12" fmla="*/ 33 w 66"/>
                <a:gd name="T13" fmla="*/ 15 h 30"/>
                <a:gd name="T14" fmla="*/ 10 w 66"/>
                <a:gd name="T15" fmla="*/ 4 h 30"/>
                <a:gd name="T16" fmla="*/ 0 w 66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30">
                  <a:moveTo>
                    <a:pt x="0" y="0"/>
                  </a:moveTo>
                  <a:cubicBezTo>
                    <a:pt x="0" y="0"/>
                    <a:pt x="4" y="2"/>
                    <a:pt x="9" y="5"/>
                  </a:cubicBezTo>
                  <a:cubicBezTo>
                    <a:pt x="15" y="8"/>
                    <a:pt x="23" y="12"/>
                    <a:pt x="32" y="16"/>
                  </a:cubicBezTo>
                  <a:cubicBezTo>
                    <a:pt x="41" y="20"/>
                    <a:pt x="50" y="24"/>
                    <a:pt x="56" y="26"/>
                  </a:cubicBezTo>
                  <a:cubicBezTo>
                    <a:pt x="62" y="29"/>
                    <a:pt x="65" y="30"/>
                    <a:pt x="66" y="30"/>
                  </a:cubicBezTo>
                  <a:cubicBezTo>
                    <a:pt x="66" y="29"/>
                    <a:pt x="62" y="28"/>
                    <a:pt x="56" y="25"/>
                  </a:cubicBezTo>
                  <a:cubicBezTo>
                    <a:pt x="50" y="23"/>
                    <a:pt x="42" y="19"/>
                    <a:pt x="33" y="15"/>
                  </a:cubicBezTo>
                  <a:cubicBezTo>
                    <a:pt x="24" y="11"/>
                    <a:pt x="16" y="7"/>
                    <a:pt x="10" y="4"/>
                  </a:cubicBezTo>
                  <a:cubicBezTo>
                    <a:pt x="4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3" name="Freeform 318">
              <a:extLst>
                <a:ext uri="{FF2B5EF4-FFF2-40B4-BE49-F238E27FC236}">
                  <a16:creationId xmlns:a16="http://schemas.microsoft.com/office/drawing/2014/main" id="{6E38F8C5-04C8-4510-AC28-A2360F9611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187" y="4889532"/>
              <a:ext cx="1068029" cy="1666884"/>
            </a:xfrm>
            <a:custGeom>
              <a:avLst/>
              <a:gdLst>
                <a:gd name="T0" fmla="*/ 44 w 253"/>
                <a:gd name="T1" fmla="*/ 0 h 368"/>
                <a:gd name="T2" fmla="*/ 16 w 253"/>
                <a:gd name="T3" fmla="*/ 89 h 368"/>
                <a:gd name="T4" fmla="*/ 178 w 253"/>
                <a:gd name="T5" fmla="*/ 368 h 368"/>
                <a:gd name="T6" fmla="*/ 253 w 253"/>
                <a:gd name="T7" fmla="*/ 322 h 368"/>
                <a:gd name="T8" fmla="*/ 127 w 253"/>
                <a:gd name="T9" fmla="*/ 71 h 368"/>
                <a:gd name="T10" fmla="*/ 219 w 253"/>
                <a:gd name="T11" fmla="*/ 1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68">
                  <a:moveTo>
                    <a:pt x="44" y="0"/>
                  </a:moveTo>
                  <a:cubicBezTo>
                    <a:pt x="12" y="18"/>
                    <a:pt x="0" y="57"/>
                    <a:pt x="16" y="89"/>
                  </a:cubicBezTo>
                  <a:cubicBezTo>
                    <a:pt x="178" y="368"/>
                    <a:pt x="178" y="368"/>
                    <a:pt x="178" y="368"/>
                  </a:cubicBezTo>
                  <a:cubicBezTo>
                    <a:pt x="253" y="322"/>
                    <a:pt x="253" y="322"/>
                    <a:pt x="253" y="322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219" y="12"/>
                    <a:pt x="219" y="12"/>
                    <a:pt x="219" y="12"/>
                  </a:cubicBezTo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" name="Freeform 319">
              <a:extLst>
                <a:ext uri="{FF2B5EF4-FFF2-40B4-BE49-F238E27FC236}">
                  <a16:creationId xmlns:a16="http://schemas.microsoft.com/office/drawing/2014/main" id="{313E9C52-FA70-40DF-917B-66E983296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3161" y="4830408"/>
              <a:ext cx="1212212" cy="1779406"/>
            </a:xfrm>
            <a:custGeom>
              <a:avLst/>
              <a:gdLst>
                <a:gd name="T0" fmla="*/ 287 w 287"/>
                <a:gd name="T1" fmla="*/ 0 h 393"/>
                <a:gd name="T2" fmla="*/ 64 w 287"/>
                <a:gd name="T3" fmla="*/ 8 h 393"/>
                <a:gd name="T4" fmla="*/ 0 w 287"/>
                <a:gd name="T5" fmla="*/ 75 h 393"/>
                <a:gd name="T6" fmla="*/ 10 w 287"/>
                <a:gd name="T7" fmla="*/ 393 h 393"/>
                <a:gd name="T8" fmla="*/ 103 w 287"/>
                <a:gd name="T9" fmla="*/ 392 h 393"/>
                <a:gd name="T10" fmla="*/ 100 w 287"/>
                <a:gd name="T11" fmla="*/ 92 h 393"/>
                <a:gd name="T12" fmla="*/ 287 w 287"/>
                <a:gd name="T13" fmla="*/ 87 h 393"/>
                <a:gd name="T14" fmla="*/ 287 w 287"/>
                <a:gd name="T15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393">
                  <a:moveTo>
                    <a:pt x="287" y="0"/>
                  </a:moveTo>
                  <a:cubicBezTo>
                    <a:pt x="64" y="8"/>
                    <a:pt x="64" y="8"/>
                    <a:pt x="64" y="8"/>
                  </a:cubicBezTo>
                  <a:cubicBezTo>
                    <a:pt x="28" y="9"/>
                    <a:pt x="0" y="39"/>
                    <a:pt x="0" y="75"/>
                  </a:cubicBezTo>
                  <a:cubicBezTo>
                    <a:pt x="10" y="393"/>
                    <a:pt x="10" y="393"/>
                    <a:pt x="10" y="393"/>
                  </a:cubicBezTo>
                  <a:cubicBezTo>
                    <a:pt x="103" y="392"/>
                    <a:pt x="103" y="392"/>
                    <a:pt x="103" y="392"/>
                  </a:cubicBezTo>
                  <a:cubicBezTo>
                    <a:pt x="100" y="92"/>
                    <a:pt x="100" y="92"/>
                    <a:pt x="100" y="92"/>
                  </a:cubicBezTo>
                  <a:cubicBezTo>
                    <a:pt x="287" y="87"/>
                    <a:pt x="287" y="87"/>
                    <a:pt x="287" y="87"/>
                  </a:cubicBezTo>
                  <a:lnTo>
                    <a:pt x="287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" name="Freeform 320">
              <a:extLst>
                <a:ext uri="{FF2B5EF4-FFF2-40B4-BE49-F238E27FC236}">
                  <a16:creationId xmlns:a16="http://schemas.microsoft.com/office/drawing/2014/main" id="{B838D2AF-6720-427F-AC2D-8DFD57B73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032" y="5295763"/>
              <a:ext cx="12461" cy="1310238"/>
            </a:xfrm>
            <a:custGeom>
              <a:avLst/>
              <a:gdLst>
                <a:gd name="T0" fmla="*/ 0 w 3"/>
                <a:gd name="T1" fmla="*/ 0 h 289"/>
                <a:gd name="T2" fmla="*/ 0 w 3"/>
                <a:gd name="T3" fmla="*/ 3 h 289"/>
                <a:gd name="T4" fmla="*/ 1 w 3"/>
                <a:gd name="T5" fmla="*/ 11 h 289"/>
                <a:gd name="T6" fmla="*/ 2 w 3"/>
                <a:gd name="T7" fmla="*/ 42 h 289"/>
                <a:gd name="T8" fmla="*/ 3 w 3"/>
                <a:gd name="T9" fmla="*/ 145 h 289"/>
                <a:gd name="T10" fmla="*/ 3 w 3"/>
                <a:gd name="T11" fmla="*/ 247 h 289"/>
                <a:gd name="T12" fmla="*/ 3 w 3"/>
                <a:gd name="T13" fmla="*/ 278 h 289"/>
                <a:gd name="T14" fmla="*/ 3 w 3"/>
                <a:gd name="T15" fmla="*/ 286 h 289"/>
                <a:gd name="T16" fmla="*/ 3 w 3"/>
                <a:gd name="T17" fmla="*/ 289 h 289"/>
                <a:gd name="T18" fmla="*/ 3 w 3"/>
                <a:gd name="T19" fmla="*/ 286 h 289"/>
                <a:gd name="T20" fmla="*/ 3 w 3"/>
                <a:gd name="T21" fmla="*/ 278 h 289"/>
                <a:gd name="T22" fmla="*/ 2 w 3"/>
                <a:gd name="T23" fmla="*/ 247 h 289"/>
                <a:gd name="T24" fmla="*/ 1 w 3"/>
                <a:gd name="T25" fmla="*/ 145 h 289"/>
                <a:gd name="T26" fmla="*/ 0 w 3"/>
                <a:gd name="T27" fmla="*/ 42 h 289"/>
                <a:gd name="T28" fmla="*/ 0 w 3"/>
                <a:gd name="T29" fmla="*/ 11 h 289"/>
                <a:gd name="T30" fmla="*/ 0 w 3"/>
                <a:gd name="T31" fmla="*/ 3 h 289"/>
                <a:gd name="T32" fmla="*/ 0 w 3"/>
                <a:gd name="T3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" h="289">
                  <a:moveTo>
                    <a:pt x="0" y="0"/>
                  </a:moveTo>
                  <a:cubicBezTo>
                    <a:pt x="0" y="0"/>
                    <a:pt x="0" y="1"/>
                    <a:pt x="0" y="3"/>
                  </a:cubicBezTo>
                  <a:cubicBezTo>
                    <a:pt x="0" y="5"/>
                    <a:pt x="1" y="8"/>
                    <a:pt x="1" y="11"/>
                  </a:cubicBezTo>
                  <a:cubicBezTo>
                    <a:pt x="1" y="19"/>
                    <a:pt x="1" y="29"/>
                    <a:pt x="2" y="42"/>
                  </a:cubicBezTo>
                  <a:cubicBezTo>
                    <a:pt x="2" y="68"/>
                    <a:pt x="2" y="105"/>
                    <a:pt x="3" y="145"/>
                  </a:cubicBezTo>
                  <a:cubicBezTo>
                    <a:pt x="3" y="185"/>
                    <a:pt x="3" y="221"/>
                    <a:pt x="3" y="247"/>
                  </a:cubicBezTo>
                  <a:cubicBezTo>
                    <a:pt x="3" y="260"/>
                    <a:pt x="3" y="270"/>
                    <a:pt x="3" y="278"/>
                  </a:cubicBezTo>
                  <a:cubicBezTo>
                    <a:pt x="3" y="282"/>
                    <a:pt x="3" y="284"/>
                    <a:pt x="3" y="286"/>
                  </a:cubicBezTo>
                  <a:cubicBezTo>
                    <a:pt x="3" y="288"/>
                    <a:pt x="3" y="289"/>
                    <a:pt x="3" y="289"/>
                  </a:cubicBezTo>
                  <a:cubicBezTo>
                    <a:pt x="3" y="289"/>
                    <a:pt x="3" y="288"/>
                    <a:pt x="3" y="286"/>
                  </a:cubicBezTo>
                  <a:cubicBezTo>
                    <a:pt x="3" y="284"/>
                    <a:pt x="3" y="282"/>
                    <a:pt x="3" y="278"/>
                  </a:cubicBezTo>
                  <a:cubicBezTo>
                    <a:pt x="2" y="271"/>
                    <a:pt x="2" y="260"/>
                    <a:pt x="2" y="247"/>
                  </a:cubicBezTo>
                  <a:cubicBezTo>
                    <a:pt x="1" y="221"/>
                    <a:pt x="1" y="185"/>
                    <a:pt x="1" y="145"/>
                  </a:cubicBezTo>
                  <a:cubicBezTo>
                    <a:pt x="0" y="105"/>
                    <a:pt x="0" y="69"/>
                    <a:pt x="0" y="42"/>
                  </a:cubicBezTo>
                  <a:cubicBezTo>
                    <a:pt x="0" y="29"/>
                    <a:pt x="0" y="19"/>
                    <a:pt x="0" y="11"/>
                  </a:cubicBezTo>
                  <a:cubicBezTo>
                    <a:pt x="0" y="8"/>
                    <a:pt x="0" y="5"/>
                    <a:pt x="0" y="3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" name="Freeform 321">
              <a:extLst>
                <a:ext uri="{FF2B5EF4-FFF2-40B4-BE49-F238E27FC236}">
                  <a16:creationId xmlns:a16="http://schemas.microsoft.com/office/drawing/2014/main" id="{581D1592-B19C-4417-8F57-B2D0C6F3F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132" y="3914959"/>
              <a:ext cx="1411577" cy="1439928"/>
            </a:xfrm>
            <a:custGeom>
              <a:avLst/>
              <a:gdLst>
                <a:gd name="T0" fmla="*/ 285 w 334"/>
                <a:gd name="T1" fmla="*/ 0 h 318"/>
                <a:gd name="T2" fmla="*/ 218 w 334"/>
                <a:gd name="T3" fmla="*/ 0 h 318"/>
                <a:gd name="T4" fmla="*/ 169 w 334"/>
                <a:gd name="T5" fmla="*/ 49 h 318"/>
                <a:gd name="T6" fmla="*/ 169 w 334"/>
                <a:gd name="T7" fmla="*/ 284 h 318"/>
                <a:gd name="T8" fmla="*/ 34 w 334"/>
                <a:gd name="T9" fmla="*/ 284 h 318"/>
                <a:gd name="T10" fmla="*/ 0 w 334"/>
                <a:gd name="T11" fmla="*/ 318 h 318"/>
                <a:gd name="T12" fmla="*/ 307 w 334"/>
                <a:gd name="T13" fmla="*/ 318 h 318"/>
                <a:gd name="T14" fmla="*/ 307 w 334"/>
                <a:gd name="T15" fmla="*/ 318 h 318"/>
                <a:gd name="T16" fmla="*/ 334 w 334"/>
                <a:gd name="T17" fmla="*/ 290 h 318"/>
                <a:gd name="T18" fmla="*/ 334 w 334"/>
                <a:gd name="T19" fmla="*/ 49 h 318"/>
                <a:gd name="T20" fmla="*/ 285 w 334"/>
                <a:gd name="T2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4" h="318">
                  <a:moveTo>
                    <a:pt x="285" y="0"/>
                  </a:moveTo>
                  <a:cubicBezTo>
                    <a:pt x="218" y="0"/>
                    <a:pt x="218" y="0"/>
                    <a:pt x="218" y="0"/>
                  </a:cubicBezTo>
                  <a:cubicBezTo>
                    <a:pt x="191" y="0"/>
                    <a:pt x="169" y="22"/>
                    <a:pt x="169" y="49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34" y="284"/>
                    <a:pt x="34" y="284"/>
                    <a:pt x="34" y="284"/>
                  </a:cubicBezTo>
                  <a:cubicBezTo>
                    <a:pt x="16" y="284"/>
                    <a:pt x="0" y="299"/>
                    <a:pt x="0" y="318"/>
                  </a:cubicBezTo>
                  <a:cubicBezTo>
                    <a:pt x="307" y="318"/>
                    <a:pt x="307" y="318"/>
                    <a:pt x="307" y="318"/>
                  </a:cubicBezTo>
                  <a:cubicBezTo>
                    <a:pt x="307" y="318"/>
                    <a:pt x="307" y="318"/>
                    <a:pt x="307" y="318"/>
                  </a:cubicBezTo>
                  <a:cubicBezTo>
                    <a:pt x="322" y="317"/>
                    <a:pt x="334" y="305"/>
                    <a:pt x="334" y="290"/>
                  </a:cubicBezTo>
                  <a:cubicBezTo>
                    <a:pt x="334" y="49"/>
                    <a:pt x="334" y="49"/>
                    <a:pt x="334" y="49"/>
                  </a:cubicBezTo>
                  <a:cubicBezTo>
                    <a:pt x="334" y="22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" name="Oval 322">
              <a:extLst>
                <a:ext uri="{FF2B5EF4-FFF2-40B4-BE49-F238E27FC236}">
                  <a16:creationId xmlns:a16="http://schemas.microsoft.com/office/drawing/2014/main" id="{1974145E-DD2F-4C59-92BB-82F36C1B8B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6473" y="3951195"/>
              <a:ext cx="8900" cy="1396062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" name="Freeform 323">
              <a:extLst>
                <a:ext uri="{FF2B5EF4-FFF2-40B4-BE49-F238E27FC236}">
                  <a16:creationId xmlns:a16="http://schemas.microsoft.com/office/drawing/2014/main" id="{558BC3AC-FCF6-45C4-BB2A-BD82E8B537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2981" y="5354884"/>
              <a:ext cx="824162" cy="1382711"/>
            </a:xfrm>
            <a:custGeom>
              <a:avLst/>
              <a:gdLst>
                <a:gd name="T0" fmla="*/ 105 w 195"/>
                <a:gd name="T1" fmla="*/ 246 h 305"/>
                <a:gd name="T2" fmla="*/ 105 w 195"/>
                <a:gd name="T3" fmla="*/ 0 h 305"/>
                <a:gd name="T4" fmla="*/ 83 w 195"/>
                <a:gd name="T5" fmla="*/ 0 h 305"/>
                <a:gd name="T6" fmla="*/ 83 w 195"/>
                <a:gd name="T7" fmla="*/ 246 h 305"/>
                <a:gd name="T8" fmla="*/ 0 w 195"/>
                <a:gd name="T9" fmla="*/ 305 h 305"/>
                <a:gd name="T10" fmla="*/ 195 w 195"/>
                <a:gd name="T11" fmla="*/ 305 h 305"/>
                <a:gd name="T12" fmla="*/ 105 w 195"/>
                <a:gd name="T13" fmla="*/ 246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5" h="305">
                  <a:moveTo>
                    <a:pt x="105" y="246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246"/>
                    <a:pt x="83" y="246"/>
                    <a:pt x="83" y="246"/>
                  </a:cubicBezTo>
                  <a:cubicBezTo>
                    <a:pt x="70" y="273"/>
                    <a:pt x="38" y="290"/>
                    <a:pt x="0" y="305"/>
                  </a:cubicBezTo>
                  <a:cubicBezTo>
                    <a:pt x="195" y="305"/>
                    <a:pt x="195" y="305"/>
                    <a:pt x="195" y="305"/>
                  </a:cubicBezTo>
                  <a:cubicBezTo>
                    <a:pt x="155" y="289"/>
                    <a:pt x="120" y="277"/>
                    <a:pt x="105" y="246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E3DC8127-406F-44FD-89B0-3249EB5D3C89}"/>
              </a:ext>
            </a:extLst>
          </p:cNvPr>
          <p:cNvGrpSpPr/>
          <p:nvPr/>
        </p:nvGrpSpPr>
        <p:grpSpPr>
          <a:xfrm>
            <a:off x="512514" y="221348"/>
            <a:ext cx="3965943" cy="2755011"/>
            <a:chOff x="6264453" y="177811"/>
            <a:chExt cx="4549965" cy="4343765"/>
          </a:xfrm>
        </p:grpSpPr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A7D170DE-D8C3-45F7-A288-52CDF223F305}"/>
                </a:ext>
              </a:extLst>
            </p:cNvPr>
            <p:cNvSpPr/>
            <p:nvPr/>
          </p:nvSpPr>
          <p:spPr>
            <a:xfrm>
              <a:off x="9188708" y="1926763"/>
              <a:ext cx="1621849" cy="2237587"/>
            </a:xfrm>
            <a:prstGeom prst="rect">
              <a:avLst/>
            </a:prstGeom>
            <a:solidFill>
              <a:srgbClr val="8D8D7B">
                <a:alpha val="2784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60404864-59B3-46A4-9E39-E9855A0EADB8}"/>
                </a:ext>
              </a:extLst>
            </p:cNvPr>
            <p:cNvCxnSpPr>
              <a:cxnSpLocks/>
            </p:cNvCxnSpPr>
            <p:nvPr/>
          </p:nvCxnSpPr>
          <p:spPr>
            <a:xfrm>
              <a:off x="7162212" y="4002464"/>
              <a:ext cx="345332" cy="0"/>
            </a:xfrm>
            <a:prstGeom prst="line">
              <a:avLst/>
            </a:prstGeom>
            <a:ln w="381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3" name="Arc 222">
              <a:extLst>
                <a:ext uri="{FF2B5EF4-FFF2-40B4-BE49-F238E27FC236}">
                  <a16:creationId xmlns:a16="http://schemas.microsoft.com/office/drawing/2014/main" id="{7E53FC78-08A2-47E1-BA43-CEB3402B2966}"/>
                </a:ext>
              </a:extLst>
            </p:cNvPr>
            <p:cNvSpPr/>
            <p:nvPr/>
          </p:nvSpPr>
          <p:spPr>
            <a:xfrm>
              <a:off x="7507544" y="3483351"/>
              <a:ext cx="1038225" cy="1038225"/>
            </a:xfrm>
            <a:prstGeom prst="arc">
              <a:avLst>
                <a:gd name="adj1" fmla="val 1141161"/>
                <a:gd name="adj2" fmla="val 20500625"/>
              </a:avLst>
            </a:prstGeom>
            <a:ln w="381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002301A6-5D1C-4BC8-865C-3F99C08F98C9}"/>
                </a:ext>
              </a:extLst>
            </p:cNvPr>
            <p:cNvSpPr txBox="1"/>
            <p:nvPr/>
          </p:nvSpPr>
          <p:spPr>
            <a:xfrm>
              <a:off x="8097013" y="3856574"/>
              <a:ext cx="9572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DESA</a:t>
              </a:r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9240F350-3E06-4CC4-AA29-6004DE0FF5C7}"/>
                </a:ext>
              </a:extLst>
            </p:cNvPr>
            <p:cNvSpPr/>
            <p:nvPr/>
          </p:nvSpPr>
          <p:spPr>
            <a:xfrm>
              <a:off x="6264453" y="177811"/>
              <a:ext cx="1838322" cy="758217"/>
            </a:xfrm>
            <a:prstGeom prst="rect">
              <a:avLst/>
            </a:prstGeom>
            <a:solidFill>
              <a:schemeClr val="bg2"/>
            </a:solidFill>
            <a:ln w="38100" cap="rnd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KABUPATEN/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KOTA</a:t>
              </a:r>
              <a:endPara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1E03E768-B826-4BA4-BFBF-F959E5DCD71A}"/>
                </a:ext>
              </a:extLst>
            </p:cNvPr>
            <p:cNvCxnSpPr>
              <a:cxnSpLocks/>
            </p:cNvCxnSpPr>
            <p:nvPr/>
          </p:nvCxnSpPr>
          <p:spPr>
            <a:xfrm>
              <a:off x="7363380" y="1926763"/>
              <a:ext cx="1690891" cy="0"/>
            </a:xfrm>
            <a:prstGeom prst="line">
              <a:avLst/>
            </a:prstGeom>
            <a:ln w="381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16BB7A8F-7716-4A21-8937-35F2030F8854}"/>
                </a:ext>
              </a:extLst>
            </p:cNvPr>
            <p:cNvCxnSpPr>
              <a:cxnSpLocks/>
            </p:cNvCxnSpPr>
            <p:nvPr/>
          </p:nvCxnSpPr>
          <p:spPr>
            <a:xfrm>
              <a:off x="7363380" y="1093529"/>
              <a:ext cx="0" cy="833234"/>
            </a:xfrm>
            <a:prstGeom prst="line">
              <a:avLst/>
            </a:prstGeom>
            <a:ln w="38100" cap="rnd">
              <a:solidFill>
                <a:schemeClr val="tx1">
                  <a:lumMod val="50000"/>
                  <a:lumOff val="5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1817A505-0611-4D6A-8C3D-8275F289EF93}"/>
                </a:ext>
              </a:extLst>
            </p:cNvPr>
            <p:cNvCxnSpPr>
              <a:cxnSpLocks/>
            </p:cNvCxnSpPr>
            <p:nvPr/>
          </p:nvCxnSpPr>
          <p:spPr>
            <a:xfrm>
              <a:off x="7162212" y="1093529"/>
              <a:ext cx="0" cy="2916933"/>
            </a:xfrm>
            <a:prstGeom prst="line">
              <a:avLst/>
            </a:prstGeom>
            <a:ln w="25400" cap="rnd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9" name="Rectangle: Rounded Corners 228">
              <a:extLst>
                <a:ext uri="{FF2B5EF4-FFF2-40B4-BE49-F238E27FC236}">
                  <a16:creationId xmlns:a16="http://schemas.microsoft.com/office/drawing/2014/main" id="{5E8C07DF-E9F1-42B8-8578-950CB5590C68}"/>
                </a:ext>
              </a:extLst>
            </p:cNvPr>
            <p:cNvSpPr/>
            <p:nvPr/>
          </p:nvSpPr>
          <p:spPr>
            <a:xfrm>
              <a:off x="9172513" y="1638455"/>
              <a:ext cx="1641905" cy="557784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KECAMATAN</a:t>
              </a:r>
            </a:p>
          </p:txBody>
        </p:sp>
        <p:sp>
          <p:nvSpPr>
            <p:cNvPr id="230" name="Rectangle: Rounded Corners 229">
              <a:extLst>
                <a:ext uri="{FF2B5EF4-FFF2-40B4-BE49-F238E27FC236}">
                  <a16:creationId xmlns:a16="http://schemas.microsoft.com/office/drawing/2014/main" id="{52364BC9-275C-4703-8550-E366CFFBE96E}"/>
                </a:ext>
              </a:extLst>
            </p:cNvPr>
            <p:cNvSpPr/>
            <p:nvPr/>
          </p:nvSpPr>
          <p:spPr>
            <a:xfrm>
              <a:off x="9364238" y="3589917"/>
              <a:ext cx="1446326" cy="557784"/>
            </a:xfrm>
            <a:prstGeom prst="roundRect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KELURAHAN</a:t>
              </a:r>
            </a:p>
          </p:txBody>
        </p: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D3C23158-18F5-4D27-B1B6-F5042DFE2937}"/>
                </a:ext>
              </a:extLst>
            </p:cNvPr>
            <p:cNvCxnSpPr>
              <a:cxnSpLocks/>
            </p:cNvCxnSpPr>
            <p:nvPr/>
          </p:nvCxnSpPr>
          <p:spPr>
            <a:xfrm>
              <a:off x="8024290" y="2674198"/>
              <a:ext cx="1680149" cy="0"/>
            </a:xfrm>
            <a:prstGeom prst="line">
              <a:avLst/>
            </a:prstGeom>
            <a:ln w="381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B778ABE-0A80-4F31-A5CC-E0AA19FB868F}"/>
                </a:ext>
              </a:extLst>
            </p:cNvPr>
            <p:cNvCxnSpPr>
              <a:cxnSpLocks/>
            </p:cNvCxnSpPr>
            <p:nvPr/>
          </p:nvCxnSpPr>
          <p:spPr>
            <a:xfrm>
              <a:off x="8026656" y="2695835"/>
              <a:ext cx="0" cy="766267"/>
            </a:xfrm>
            <a:prstGeom prst="line">
              <a:avLst/>
            </a:prstGeom>
            <a:ln w="381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04D90ABD-B63C-4DC9-A6A1-017FDB9B5EBE}"/>
                </a:ext>
              </a:extLst>
            </p:cNvPr>
            <p:cNvGrpSpPr/>
            <p:nvPr/>
          </p:nvGrpSpPr>
          <p:grpSpPr>
            <a:xfrm rot="16200000">
              <a:off x="8208538" y="2647989"/>
              <a:ext cx="86309" cy="312341"/>
              <a:chOff x="4550787" y="4260844"/>
              <a:chExt cx="106680" cy="386063"/>
            </a:xfrm>
            <a:solidFill>
              <a:schemeClr val="bg2">
                <a:lumMod val="20000"/>
                <a:lumOff val="80000"/>
              </a:schemeClr>
            </a:solidFill>
          </p:grpSpPr>
          <p:sp>
            <p:nvSpPr>
              <p:cNvPr id="234" name="Oval 233">
                <a:extLst>
                  <a:ext uri="{FF2B5EF4-FFF2-40B4-BE49-F238E27FC236}">
                    <a16:creationId xmlns:a16="http://schemas.microsoft.com/office/drawing/2014/main" id="{320F2C7B-A168-4E58-B4FB-B417C5A0E4D9}"/>
                  </a:ext>
                </a:extLst>
              </p:cNvPr>
              <p:cNvSpPr/>
              <p:nvPr/>
            </p:nvSpPr>
            <p:spPr>
              <a:xfrm>
                <a:off x="4550787" y="4260844"/>
                <a:ext cx="106680" cy="1066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5" name="Oval 234">
                <a:extLst>
                  <a:ext uri="{FF2B5EF4-FFF2-40B4-BE49-F238E27FC236}">
                    <a16:creationId xmlns:a16="http://schemas.microsoft.com/office/drawing/2014/main" id="{CAE44F56-E598-4383-BB51-4567E955016A}"/>
                  </a:ext>
                </a:extLst>
              </p:cNvPr>
              <p:cNvSpPr/>
              <p:nvPr/>
            </p:nvSpPr>
            <p:spPr>
              <a:xfrm>
                <a:off x="4550787" y="4400536"/>
                <a:ext cx="106680" cy="106680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F01688BD-3004-4C27-BDA4-0BC8B945B3C9}"/>
                  </a:ext>
                </a:extLst>
              </p:cNvPr>
              <p:cNvSpPr/>
              <p:nvPr/>
            </p:nvSpPr>
            <p:spPr>
              <a:xfrm>
                <a:off x="4550787" y="4540227"/>
                <a:ext cx="106680" cy="106680"/>
              </a:xfrm>
              <a:prstGeom prst="ellipse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95A3495C-84FE-495E-88D5-8B74A233402E}"/>
                </a:ext>
              </a:extLst>
            </p:cNvPr>
            <p:cNvCxnSpPr>
              <a:cxnSpLocks/>
            </p:cNvCxnSpPr>
            <p:nvPr/>
          </p:nvCxnSpPr>
          <p:spPr>
            <a:xfrm>
              <a:off x="9704439" y="2184896"/>
              <a:ext cx="0" cy="489302"/>
            </a:xfrm>
            <a:prstGeom prst="line">
              <a:avLst/>
            </a:prstGeom>
            <a:ln w="381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B99CB582-6631-4B2C-9811-CEF53941C093}"/>
                </a:ext>
              </a:extLst>
            </p:cNvPr>
            <p:cNvCxnSpPr>
              <a:cxnSpLocks/>
            </p:cNvCxnSpPr>
            <p:nvPr/>
          </p:nvCxnSpPr>
          <p:spPr>
            <a:xfrm>
              <a:off x="10092811" y="2206533"/>
              <a:ext cx="0" cy="1308914"/>
            </a:xfrm>
            <a:prstGeom prst="line">
              <a:avLst/>
            </a:prstGeom>
            <a:ln w="381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A08C814D-7AE7-4321-B269-9932F3434620}"/>
                </a:ext>
              </a:extLst>
            </p:cNvPr>
            <p:cNvGrpSpPr/>
            <p:nvPr/>
          </p:nvGrpSpPr>
          <p:grpSpPr>
            <a:xfrm>
              <a:off x="7641981" y="3743062"/>
              <a:ext cx="525874" cy="528192"/>
              <a:chOff x="8440738" y="2535238"/>
              <a:chExt cx="360362" cy="361950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240" name="Freeform 74">
                <a:extLst>
                  <a:ext uri="{FF2B5EF4-FFF2-40B4-BE49-F238E27FC236}">
                    <a16:creationId xmlns:a16="http://schemas.microsoft.com/office/drawing/2014/main" id="{A66F65A3-7E30-48BE-B08A-ED9A6252C0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0738" y="2655888"/>
                <a:ext cx="239713" cy="241300"/>
              </a:xfrm>
              <a:custGeom>
                <a:avLst/>
                <a:gdLst>
                  <a:gd name="T0" fmla="*/ 32 w 64"/>
                  <a:gd name="T1" fmla="*/ 0 h 64"/>
                  <a:gd name="T2" fmla="*/ 32 w 64"/>
                  <a:gd name="T3" fmla="*/ 0 h 64"/>
                  <a:gd name="T4" fmla="*/ 0 w 64"/>
                  <a:gd name="T5" fmla="*/ 32 h 64"/>
                  <a:gd name="T6" fmla="*/ 32 w 64"/>
                  <a:gd name="T7" fmla="*/ 64 h 64"/>
                  <a:gd name="T8" fmla="*/ 64 w 64"/>
                  <a:gd name="T9" fmla="*/ 32 h 64"/>
                  <a:gd name="T10" fmla="*/ 64 w 64"/>
                  <a:gd name="T11" fmla="*/ 32 h 64"/>
                  <a:gd name="T12" fmla="*/ 32 w 64"/>
                  <a:gd name="T13" fmla="*/ 0 h 64"/>
                  <a:gd name="T14" fmla="*/ 32 w 64"/>
                  <a:gd name="T15" fmla="*/ 30 h 64"/>
                  <a:gd name="T16" fmla="*/ 40 w 64"/>
                  <a:gd name="T17" fmla="*/ 38 h 64"/>
                  <a:gd name="T18" fmla="*/ 34 w 64"/>
                  <a:gd name="T19" fmla="*/ 46 h 64"/>
                  <a:gd name="T20" fmla="*/ 34 w 64"/>
                  <a:gd name="T21" fmla="*/ 48 h 64"/>
                  <a:gd name="T22" fmla="*/ 32 w 64"/>
                  <a:gd name="T23" fmla="*/ 50 h 64"/>
                  <a:gd name="T24" fmla="*/ 30 w 64"/>
                  <a:gd name="T25" fmla="*/ 48 h 64"/>
                  <a:gd name="T26" fmla="*/ 30 w 64"/>
                  <a:gd name="T27" fmla="*/ 46 h 64"/>
                  <a:gd name="T28" fmla="*/ 24 w 64"/>
                  <a:gd name="T29" fmla="*/ 38 h 64"/>
                  <a:gd name="T30" fmla="*/ 26 w 64"/>
                  <a:gd name="T31" fmla="*/ 36 h 64"/>
                  <a:gd name="T32" fmla="*/ 28 w 64"/>
                  <a:gd name="T33" fmla="*/ 38 h 64"/>
                  <a:gd name="T34" fmla="*/ 32 w 64"/>
                  <a:gd name="T35" fmla="*/ 42 h 64"/>
                  <a:gd name="T36" fmla="*/ 36 w 64"/>
                  <a:gd name="T37" fmla="*/ 38 h 64"/>
                  <a:gd name="T38" fmla="*/ 32 w 64"/>
                  <a:gd name="T39" fmla="*/ 34 h 64"/>
                  <a:gd name="T40" fmla="*/ 24 w 64"/>
                  <a:gd name="T41" fmla="*/ 26 h 64"/>
                  <a:gd name="T42" fmla="*/ 30 w 64"/>
                  <a:gd name="T43" fmla="*/ 18 h 64"/>
                  <a:gd name="T44" fmla="*/ 30 w 64"/>
                  <a:gd name="T45" fmla="*/ 16 h 64"/>
                  <a:gd name="T46" fmla="*/ 32 w 64"/>
                  <a:gd name="T47" fmla="*/ 14 h 64"/>
                  <a:gd name="T48" fmla="*/ 34 w 64"/>
                  <a:gd name="T49" fmla="*/ 16 h 64"/>
                  <a:gd name="T50" fmla="*/ 34 w 64"/>
                  <a:gd name="T51" fmla="*/ 18 h 64"/>
                  <a:gd name="T52" fmla="*/ 40 w 64"/>
                  <a:gd name="T53" fmla="*/ 26 h 64"/>
                  <a:gd name="T54" fmla="*/ 38 w 64"/>
                  <a:gd name="T55" fmla="*/ 28 h 64"/>
                  <a:gd name="T56" fmla="*/ 36 w 64"/>
                  <a:gd name="T57" fmla="*/ 26 h 64"/>
                  <a:gd name="T58" fmla="*/ 32 w 64"/>
                  <a:gd name="T59" fmla="*/ 22 h 64"/>
                  <a:gd name="T60" fmla="*/ 28 w 64"/>
                  <a:gd name="T61" fmla="*/ 26 h 64"/>
                  <a:gd name="T62" fmla="*/ 32 w 64"/>
                  <a:gd name="T63" fmla="*/ 3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4" h="64">
                    <a:moveTo>
                      <a:pt x="32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47" y="31"/>
                      <a:pt x="33" y="17"/>
                      <a:pt x="32" y="0"/>
                    </a:cubicBezTo>
                    <a:close/>
                    <a:moveTo>
                      <a:pt x="32" y="30"/>
                    </a:moveTo>
                    <a:cubicBezTo>
                      <a:pt x="36" y="30"/>
                      <a:pt x="40" y="34"/>
                      <a:pt x="40" y="38"/>
                    </a:cubicBezTo>
                    <a:cubicBezTo>
                      <a:pt x="40" y="42"/>
                      <a:pt x="37" y="45"/>
                      <a:pt x="34" y="46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9"/>
                      <a:pt x="33" y="50"/>
                      <a:pt x="32" y="50"/>
                    </a:cubicBezTo>
                    <a:cubicBezTo>
                      <a:pt x="31" y="50"/>
                      <a:pt x="30" y="49"/>
                      <a:pt x="30" y="48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7" y="45"/>
                      <a:pt x="24" y="42"/>
                      <a:pt x="24" y="38"/>
                    </a:cubicBezTo>
                    <a:cubicBezTo>
                      <a:pt x="24" y="37"/>
                      <a:pt x="25" y="36"/>
                      <a:pt x="26" y="36"/>
                    </a:cubicBezTo>
                    <a:cubicBezTo>
                      <a:pt x="27" y="36"/>
                      <a:pt x="28" y="37"/>
                      <a:pt x="28" y="38"/>
                    </a:cubicBezTo>
                    <a:cubicBezTo>
                      <a:pt x="28" y="40"/>
                      <a:pt x="30" y="42"/>
                      <a:pt x="32" y="42"/>
                    </a:cubicBezTo>
                    <a:cubicBezTo>
                      <a:pt x="34" y="42"/>
                      <a:pt x="36" y="40"/>
                      <a:pt x="36" y="38"/>
                    </a:cubicBezTo>
                    <a:cubicBezTo>
                      <a:pt x="36" y="36"/>
                      <a:pt x="34" y="34"/>
                      <a:pt x="32" y="34"/>
                    </a:cubicBezTo>
                    <a:cubicBezTo>
                      <a:pt x="28" y="34"/>
                      <a:pt x="24" y="30"/>
                      <a:pt x="24" y="26"/>
                    </a:cubicBezTo>
                    <a:cubicBezTo>
                      <a:pt x="24" y="22"/>
                      <a:pt x="27" y="19"/>
                      <a:pt x="30" y="18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5"/>
                      <a:pt x="31" y="14"/>
                      <a:pt x="32" y="14"/>
                    </a:cubicBezTo>
                    <a:cubicBezTo>
                      <a:pt x="33" y="14"/>
                      <a:pt x="34" y="15"/>
                      <a:pt x="34" y="16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7" y="19"/>
                      <a:pt x="40" y="22"/>
                      <a:pt x="40" y="26"/>
                    </a:cubicBezTo>
                    <a:cubicBezTo>
                      <a:pt x="40" y="27"/>
                      <a:pt x="39" y="28"/>
                      <a:pt x="38" y="28"/>
                    </a:cubicBezTo>
                    <a:cubicBezTo>
                      <a:pt x="37" y="28"/>
                      <a:pt x="36" y="27"/>
                      <a:pt x="36" y="26"/>
                    </a:cubicBezTo>
                    <a:cubicBezTo>
                      <a:pt x="36" y="24"/>
                      <a:pt x="34" y="22"/>
                      <a:pt x="32" y="22"/>
                    </a:cubicBezTo>
                    <a:cubicBezTo>
                      <a:pt x="30" y="22"/>
                      <a:pt x="28" y="24"/>
                      <a:pt x="28" y="26"/>
                    </a:cubicBezTo>
                    <a:cubicBezTo>
                      <a:pt x="28" y="28"/>
                      <a:pt x="30" y="30"/>
                      <a:pt x="32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1" name="Freeform 75">
                <a:extLst>
                  <a:ext uri="{FF2B5EF4-FFF2-40B4-BE49-F238E27FC236}">
                    <a16:creationId xmlns:a16="http://schemas.microsoft.com/office/drawing/2014/main" id="{F89B30C1-7E7A-40D1-B712-BDEDA874786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75675" y="2535238"/>
                <a:ext cx="225425" cy="227013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28 h 60"/>
                  <a:gd name="T12" fmla="*/ 38 w 60"/>
                  <a:gd name="T13" fmla="*/ 36 h 60"/>
                  <a:gd name="T14" fmla="*/ 32 w 60"/>
                  <a:gd name="T15" fmla="*/ 43 h 60"/>
                  <a:gd name="T16" fmla="*/ 32 w 60"/>
                  <a:gd name="T17" fmla="*/ 45 h 60"/>
                  <a:gd name="T18" fmla="*/ 30 w 60"/>
                  <a:gd name="T19" fmla="*/ 47 h 60"/>
                  <a:gd name="T20" fmla="*/ 28 w 60"/>
                  <a:gd name="T21" fmla="*/ 45 h 60"/>
                  <a:gd name="T22" fmla="*/ 28 w 60"/>
                  <a:gd name="T23" fmla="*/ 43 h 60"/>
                  <a:gd name="T24" fmla="*/ 22 w 60"/>
                  <a:gd name="T25" fmla="*/ 36 h 60"/>
                  <a:gd name="T26" fmla="*/ 24 w 60"/>
                  <a:gd name="T27" fmla="*/ 34 h 60"/>
                  <a:gd name="T28" fmla="*/ 26 w 60"/>
                  <a:gd name="T29" fmla="*/ 36 h 60"/>
                  <a:gd name="T30" fmla="*/ 30 w 60"/>
                  <a:gd name="T31" fmla="*/ 39 h 60"/>
                  <a:gd name="T32" fmla="*/ 34 w 60"/>
                  <a:gd name="T33" fmla="*/ 36 h 60"/>
                  <a:gd name="T34" fmla="*/ 30 w 60"/>
                  <a:gd name="T35" fmla="*/ 32 h 60"/>
                  <a:gd name="T36" fmla="*/ 22 w 60"/>
                  <a:gd name="T37" fmla="*/ 24 h 60"/>
                  <a:gd name="T38" fmla="*/ 28 w 60"/>
                  <a:gd name="T39" fmla="*/ 17 h 60"/>
                  <a:gd name="T40" fmla="*/ 28 w 60"/>
                  <a:gd name="T41" fmla="*/ 15 h 60"/>
                  <a:gd name="T42" fmla="*/ 30 w 60"/>
                  <a:gd name="T43" fmla="*/ 13 h 60"/>
                  <a:gd name="T44" fmla="*/ 32 w 60"/>
                  <a:gd name="T45" fmla="*/ 15 h 60"/>
                  <a:gd name="T46" fmla="*/ 32 w 60"/>
                  <a:gd name="T47" fmla="*/ 17 h 60"/>
                  <a:gd name="T48" fmla="*/ 38 w 60"/>
                  <a:gd name="T49" fmla="*/ 24 h 60"/>
                  <a:gd name="T50" fmla="*/ 36 w 60"/>
                  <a:gd name="T51" fmla="*/ 26 h 60"/>
                  <a:gd name="T52" fmla="*/ 34 w 60"/>
                  <a:gd name="T53" fmla="*/ 24 h 60"/>
                  <a:gd name="T54" fmla="*/ 30 w 60"/>
                  <a:gd name="T55" fmla="*/ 21 h 60"/>
                  <a:gd name="T56" fmla="*/ 26 w 60"/>
                  <a:gd name="T57" fmla="*/ 24 h 60"/>
                  <a:gd name="T58" fmla="*/ 30 w 60"/>
                  <a:gd name="T59" fmla="*/ 2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28"/>
                    </a:moveTo>
                    <a:cubicBezTo>
                      <a:pt x="34" y="28"/>
                      <a:pt x="38" y="31"/>
                      <a:pt x="38" y="36"/>
                    </a:cubicBezTo>
                    <a:cubicBezTo>
                      <a:pt x="38" y="39"/>
                      <a:pt x="35" y="42"/>
                      <a:pt x="32" y="43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2" y="46"/>
                      <a:pt x="31" y="47"/>
                      <a:pt x="30" y="47"/>
                    </a:cubicBezTo>
                    <a:cubicBezTo>
                      <a:pt x="29" y="47"/>
                      <a:pt x="28" y="46"/>
                      <a:pt x="28" y="45"/>
                    </a:cubicBezTo>
                    <a:cubicBezTo>
                      <a:pt x="28" y="43"/>
                      <a:pt x="28" y="43"/>
                      <a:pt x="28" y="43"/>
                    </a:cubicBezTo>
                    <a:cubicBezTo>
                      <a:pt x="25" y="42"/>
                      <a:pt x="22" y="39"/>
                      <a:pt x="22" y="36"/>
                    </a:cubicBezTo>
                    <a:cubicBezTo>
                      <a:pt x="22" y="34"/>
                      <a:pt x="23" y="34"/>
                      <a:pt x="24" y="34"/>
                    </a:cubicBezTo>
                    <a:cubicBezTo>
                      <a:pt x="26" y="34"/>
                      <a:pt x="26" y="34"/>
                      <a:pt x="26" y="36"/>
                    </a:cubicBezTo>
                    <a:cubicBezTo>
                      <a:pt x="26" y="38"/>
                      <a:pt x="28" y="39"/>
                      <a:pt x="30" y="39"/>
                    </a:cubicBezTo>
                    <a:cubicBezTo>
                      <a:pt x="32" y="39"/>
                      <a:pt x="34" y="38"/>
                      <a:pt x="34" y="36"/>
                    </a:cubicBezTo>
                    <a:cubicBezTo>
                      <a:pt x="34" y="34"/>
                      <a:pt x="32" y="32"/>
                      <a:pt x="30" y="32"/>
                    </a:cubicBezTo>
                    <a:cubicBezTo>
                      <a:pt x="26" y="32"/>
                      <a:pt x="22" y="29"/>
                      <a:pt x="22" y="24"/>
                    </a:cubicBezTo>
                    <a:cubicBezTo>
                      <a:pt x="22" y="21"/>
                      <a:pt x="25" y="18"/>
                      <a:pt x="28" y="17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4"/>
                      <a:pt x="29" y="13"/>
                      <a:pt x="30" y="13"/>
                    </a:cubicBezTo>
                    <a:cubicBezTo>
                      <a:pt x="31" y="13"/>
                      <a:pt x="32" y="14"/>
                      <a:pt x="32" y="15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5" y="18"/>
                      <a:pt x="38" y="21"/>
                      <a:pt x="38" y="24"/>
                    </a:cubicBezTo>
                    <a:cubicBezTo>
                      <a:pt x="38" y="26"/>
                      <a:pt x="37" y="26"/>
                      <a:pt x="36" y="26"/>
                    </a:cubicBezTo>
                    <a:cubicBezTo>
                      <a:pt x="34" y="26"/>
                      <a:pt x="34" y="26"/>
                      <a:pt x="34" y="24"/>
                    </a:cubicBezTo>
                    <a:cubicBezTo>
                      <a:pt x="34" y="22"/>
                      <a:pt x="32" y="21"/>
                      <a:pt x="30" y="21"/>
                    </a:cubicBezTo>
                    <a:cubicBezTo>
                      <a:pt x="28" y="21"/>
                      <a:pt x="26" y="22"/>
                      <a:pt x="26" y="24"/>
                    </a:cubicBezTo>
                    <a:cubicBezTo>
                      <a:pt x="26" y="26"/>
                      <a:pt x="28" y="28"/>
                      <a:pt x="30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43" name="Title 7">
            <a:extLst>
              <a:ext uri="{FF2B5EF4-FFF2-40B4-BE49-F238E27FC236}">
                <a16:creationId xmlns:a16="http://schemas.microsoft.com/office/drawing/2014/main" id="{876B757E-EB40-4492-B184-DF13663BA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2155" y="176727"/>
            <a:ext cx="7044810" cy="620175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2800" dirty="0"/>
              <a:t>KECAMATAN, KELURAHAN, DAN DESA</a:t>
            </a:r>
            <a:endParaRPr lang="en-ID" sz="2800" dirty="0"/>
          </a:p>
        </p:txBody>
      </p: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78D0443E-F971-4B95-BC32-A36B79BB180A}"/>
              </a:ext>
            </a:extLst>
          </p:cNvPr>
          <p:cNvGrpSpPr/>
          <p:nvPr/>
        </p:nvGrpSpPr>
        <p:grpSpPr>
          <a:xfrm>
            <a:off x="5840372" y="1391684"/>
            <a:ext cx="6209059" cy="2430055"/>
            <a:chOff x="7152968" y="867243"/>
            <a:chExt cx="4350764" cy="2430055"/>
          </a:xfrm>
        </p:grpSpPr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4B9C313A-05E5-4E9A-9F52-3FD681B0B06A}"/>
                </a:ext>
              </a:extLst>
            </p:cNvPr>
            <p:cNvGrpSpPr/>
            <p:nvPr/>
          </p:nvGrpSpPr>
          <p:grpSpPr>
            <a:xfrm>
              <a:off x="7152968" y="867243"/>
              <a:ext cx="4350764" cy="1306521"/>
              <a:chOff x="7293630" y="1645616"/>
              <a:chExt cx="3396711" cy="1306521"/>
            </a:xfrm>
          </p:grpSpPr>
          <p:sp>
            <p:nvSpPr>
              <p:cNvPr id="247" name="TextBox 246">
                <a:extLst>
                  <a:ext uri="{FF2B5EF4-FFF2-40B4-BE49-F238E27FC236}">
                    <a16:creationId xmlns:a16="http://schemas.microsoft.com/office/drawing/2014/main" id="{9690137B-B83C-4C6D-9801-8D6FC6E37CF2}"/>
                  </a:ext>
                </a:extLst>
              </p:cNvPr>
              <p:cNvSpPr txBox="1"/>
              <p:nvPr/>
            </p:nvSpPr>
            <p:spPr>
              <a:xfrm>
                <a:off x="7293630" y="2336584"/>
                <a:ext cx="3396704" cy="615553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Kecamatan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bagian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 wilayah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dari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daerah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kabupaten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/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kota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yang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dipimpin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 oleh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camat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.</a:t>
                </a:r>
              </a:p>
            </p:txBody>
          </p:sp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CCE7593F-C57A-4039-91E4-2F2C9490CCAA}"/>
                  </a:ext>
                </a:extLst>
              </p:cNvPr>
              <p:cNvSpPr txBox="1"/>
              <p:nvPr/>
            </p:nvSpPr>
            <p:spPr>
              <a:xfrm>
                <a:off x="7293632" y="1645616"/>
                <a:ext cx="3396709" cy="738664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D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E8505B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KECAMATAN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D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E8505B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Perangkat</a:t>
                </a:r>
                <a:r>
                  <a:rPr kumimoji="0" lang="en-ID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E8505B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 Daerah </a:t>
                </a:r>
                <a:r>
                  <a:rPr kumimoji="0" lang="en-ID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E8505B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Kab</a:t>
                </a:r>
                <a:r>
                  <a:rPr kumimoji="0" lang="en-ID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E8505B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/Kota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8505B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endParaRPr>
              </a:p>
            </p:txBody>
          </p:sp>
        </p:grp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23584F16-8FD9-43A7-9F8D-27B4590CD16C}"/>
                </a:ext>
              </a:extLst>
            </p:cNvPr>
            <p:cNvSpPr txBox="1"/>
            <p:nvPr/>
          </p:nvSpPr>
          <p:spPr>
            <a:xfrm>
              <a:off x="7607217" y="2435524"/>
              <a:ext cx="3442257" cy="861774"/>
            </a:xfrm>
            <a:prstGeom prst="rect">
              <a:avLst/>
            </a:prstGeom>
            <a:solidFill>
              <a:srgbClr val="EBEBEB"/>
            </a:solidFill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E8505B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KELURAHAN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8505B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Perangkat</a:t>
              </a:r>
              <a:r>
                <a:rPr kumimoji="0" lang="en-ID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E8505B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8505B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Kecamatan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8505B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BB7F4FBE-F4E6-49A1-A328-49B700CE64F6}"/>
              </a:ext>
            </a:extLst>
          </p:cNvPr>
          <p:cNvGrpSpPr/>
          <p:nvPr/>
        </p:nvGrpSpPr>
        <p:grpSpPr>
          <a:xfrm>
            <a:off x="6488639" y="3933869"/>
            <a:ext cx="4912511" cy="1700852"/>
            <a:chOff x="6488639" y="3432425"/>
            <a:chExt cx="4912511" cy="1700852"/>
          </a:xfrm>
        </p:grpSpPr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A9D8913C-1822-47DE-98F0-1D8A12324B67}"/>
                </a:ext>
              </a:extLst>
            </p:cNvPr>
            <p:cNvSpPr txBox="1"/>
            <p:nvPr/>
          </p:nvSpPr>
          <p:spPr>
            <a:xfrm>
              <a:off x="6488639" y="3902171"/>
              <a:ext cx="4912511" cy="1231106"/>
            </a:xfrm>
            <a:prstGeom prst="rect">
              <a:avLst/>
            </a:prstGeom>
            <a:solidFill>
              <a:srgbClr val="73D4DB">
                <a:alpha val="32941"/>
              </a:srgbClr>
            </a:solidFill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Kesatuan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masyarakat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hukum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yang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memiliki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batas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wilayah yang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berwenang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untuk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mengatur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dan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mengurus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urusan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pemerintahan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,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kepentingan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masyarakat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setempat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berdasarkan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prakarsa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masyarakat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,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hak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asal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usul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, dan/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atau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hak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tradisional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3FAB3493-6353-426A-8D8C-34B86089F99D}"/>
                </a:ext>
              </a:extLst>
            </p:cNvPr>
            <p:cNvSpPr txBox="1"/>
            <p:nvPr/>
          </p:nvSpPr>
          <p:spPr>
            <a:xfrm>
              <a:off x="6488641" y="3432425"/>
              <a:ext cx="4301449" cy="430887"/>
            </a:xfrm>
            <a:prstGeom prst="rect">
              <a:avLst/>
            </a:prstGeom>
            <a:solidFill>
              <a:srgbClr val="455A64"/>
            </a:solidFill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DESA</a:t>
              </a:r>
            </a:p>
          </p:txBody>
        </p:sp>
      </p:grpSp>
      <p:sp>
        <p:nvSpPr>
          <p:cNvPr id="254" name="Isosceles Triangle 253">
            <a:extLst>
              <a:ext uri="{FF2B5EF4-FFF2-40B4-BE49-F238E27FC236}">
                <a16:creationId xmlns:a16="http://schemas.microsoft.com/office/drawing/2014/main" id="{FDCD3AE4-4F72-4FCA-92C6-6D9ED8062F8C}"/>
              </a:ext>
            </a:extLst>
          </p:cNvPr>
          <p:cNvSpPr/>
          <p:nvPr/>
        </p:nvSpPr>
        <p:spPr>
          <a:xfrm rot="5400000" flipV="1">
            <a:off x="10492647" y="5133908"/>
            <a:ext cx="1934991" cy="1524003"/>
          </a:xfrm>
          <a:prstGeom prst="triangle">
            <a:avLst>
              <a:gd name="adj" fmla="val 100000"/>
            </a:avLst>
          </a:prstGeom>
          <a:solidFill>
            <a:srgbClr val="69E2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6084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4709202" y="3955945"/>
            <a:ext cx="2753394" cy="275339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3736" y="167118"/>
            <a:ext cx="11425535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Regulasi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/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Kebijakan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terkait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Tugas</a:t>
            </a:r>
            <a:r>
              <a:rPr kumimoji="0" lang="en-US" sz="4000" b="1" i="0" u="none" strike="noStrike" kern="1200" cap="none" spc="0" normalizeH="0" baseline="30000" noProof="0" dirty="0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2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Camat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26AA83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9"/>
          <p:cNvSpPr>
            <a:spLocks noGrp="1" noEditPoints="1"/>
          </p:cNvSpPr>
          <p:nvPr>
            <p:ph type="dt" sz="half" idx="10"/>
          </p:nvPr>
        </p:nvSpPr>
        <p:spPr>
          <a:xfrm>
            <a:off x="840254" y="6951388"/>
            <a:ext cx="2742128" cy="364982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31A2B2-876B-45BF-993B-6CDB1B8BF9AB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10"/>
          <p:cNvSpPr>
            <a:spLocks noGrp="1" noEditPoints="1"/>
          </p:cNvSpPr>
          <p:nvPr>
            <p:ph type="sldNum" sz="quarter" idx="12"/>
          </p:nvPr>
        </p:nvSpPr>
        <p:spPr>
          <a:xfrm>
            <a:off x="8609618" y="6951388"/>
            <a:ext cx="2742128" cy="36498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C762C-AFEC-41AB-87FC-30D41D93841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rc 5"/>
          <p:cNvSpPr/>
          <p:nvPr/>
        </p:nvSpPr>
        <p:spPr>
          <a:xfrm>
            <a:off x="1839989" y="2142594"/>
            <a:ext cx="8512024" cy="8512024"/>
          </a:xfrm>
          <a:prstGeom prst="arc">
            <a:avLst>
              <a:gd name="adj1" fmla="val 10362687"/>
              <a:gd name="adj2" fmla="val 421666"/>
            </a:avLst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ectangle: Rounded Corners 73"/>
          <p:cNvSpPr/>
          <p:nvPr/>
        </p:nvSpPr>
        <p:spPr>
          <a:xfrm rot="483438">
            <a:off x="1594204" y="5443299"/>
            <a:ext cx="797836" cy="869379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ectangle: Rounded Corners 74"/>
          <p:cNvSpPr/>
          <p:nvPr/>
        </p:nvSpPr>
        <p:spPr>
          <a:xfrm rot="5400000">
            <a:off x="9797028" y="5582513"/>
            <a:ext cx="735499" cy="733535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10550989" y="5578751"/>
            <a:ext cx="1541119" cy="73827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Tx/>
              <a:buFontTx/>
              <a:buNone/>
              <a:tabLst/>
              <a:defRPr/>
            </a:pP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PP No. 18 Th. 2016 </a:t>
            </a:r>
            <a:r>
              <a:rPr kumimoji="0" lang="en-US" sz="1599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ttg</a:t>
            </a: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599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Perangkat</a:t>
            </a: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Daerah</a:t>
            </a:r>
          </a:p>
        </p:txBody>
      </p:sp>
      <p:sp>
        <p:nvSpPr>
          <p:cNvPr id="131" name="TextBox 130"/>
          <p:cNvSpPr txBox="1"/>
          <p:nvPr/>
        </p:nvSpPr>
        <p:spPr>
          <a:xfrm flipH="1">
            <a:off x="119336" y="5210906"/>
            <a:ext cx="1714778" cy="738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Tx/>
              <a:buFontTx/>
              <a:buNone/>
              <a:tabLst/>
              <a:defRPr/>
            </a:pP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PP No. 38 Th. 2017 </a:t>
            </a:r>
            <a:r>
              <a:rPr kumimoji="0" lang="en-US" sz="1599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tentang</a:t>
            </a: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599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Inovasi</a:t>
            </a: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Daerah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71350" y="4731141"/>
            <a:ext cx="24297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Psl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226 UU 23 /2014 dan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psl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11 PP 17/2018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PERMENDAGRI PELIMPAHAN KEWENANGAN</a:t>
            </a:r>
          </a:p>
        </p:txBody>
      </p:sp>
      <p:sp>
        <p:nvSpPr>
          <p:cNvPr id="9" name="Notched Right Arrow 8"/>
          <p:cNvSpPr/>
          <p:nvPr/>
        </p:nvSpPr>
        <p:spPr>
          <a:xfrm>
            <a:off x="2761086" y="4540622"/>
            <a:ext cx="1552421" cy="616570"/>
          </a:xfrm>
          <a:prstGeom prst="notched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Notched Right Arrow 64"/>
          <p:cNvSpPr/>
          <p:nvPr/>
        </p:nvSpPr>
        <p:spPr>
          <a:xfrm rot="10800000">
            <a:off x="7554169" y="5614893"/>
            <a:ext cx="1552421" cy="616570"/>
          </a:xfrm>
          <a:prstGeom prst="notchedRightArrow">
            <a:avLst/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: Rounded Corners 73"/>
          <p:cNvSpPr/>
          <p:nvPr/>
        </p:nvSpPr>
        <p:spPr>
          <a:xfrm rot="19826498">
            <a:off x="3621785" y="2218055"/>
            <a:ext cx="819748" cy="77534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14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89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psl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Notched Right Arrow 25"/>
          <p:cNvSpPr/>
          <p:nvPr/>
        </p:nvSpPr>
        <p:spPr>
          <a:xfrm rot="3320948">
            <a:off x="4242112" y="3315297"/>
            <a:ext cx="935879" cy="520558"/>
          </a:xfrm>
          <a:prstGeom prst="notched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17915" y="1589599"/>
            <a:ext cx="1977155" cy="73827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Tx/>
              <a:buFontTx/>
              <a:buNone/>
              <a:tabLst/>
              <a:defRPr/>
            </a:pP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UU No. 30 Th. 2014 </a:t>
            </a:r>
            <a:r>
              <a:rPr kumimoji="0" lang="en-US" sz="1599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tentang</a:t>
            </a: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ADMINISTRASI PEMERINTAHAN</a:t>
            </a:r>
          </a:p>
        </p:txBody>
      </p:sp>
      <p:sp>
        <p:nvSpPr>
          <p:cNvPr id="28" name="Rectangle: Rounded Corners 73"/>
          <p:cNvSpPr/>
          <p:nvPr/>
        </p:nvSpPr>
        <p:spPr>
          <a:xfrm rot="2960950">
            <a:off x="8510522" y="2964876"/>
            <a:ext cx="755763" cy="753225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Notched Right Arrow 25"/>
          <p:cNvSpPr/>
          <p:nvPr/>
        </p:nvSpPr>
        <p:spPr>
          <a:xfrm rot="8350474">
            <a:off x="7341445" y="3757116"/>
            <a:ext cx="1048452" cy="616570"/>
          </a:xfrm>
          <a:prstGeom prst="notchedRightArrow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192344" y="2936750"/>
            <a:ext cx="2899764" cy="4922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Tx/>
              <a:buFontTx/>
              <a:buNone/>
              <a:tabLst/>
              <a:defRPr/>
            </a:pP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PP No. 43 Th. 2014 </a:t>
            </a:r>
            <a:r>
              <a:rPr kumimoji="0" lang="en-US" sz="1599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ttg</a:t>
            </a: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599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Peraturan</a:t>
            </a: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599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Pelaksanaan</a:t>
            </a: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UU 6/2014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996684-8ED5-4909-800D-B485E09B8092}"/>
              </a:ext>
            </a:extLst>
          </p:cNvPr>
          <p:cNvSpPr txBox="1"/>
          <p:nvPr/>
        </p:nvSpPr>
        <p:spPr>
          <a:xfrm>
            <a:off x="4871350" y="1222171"/>
            <a:ext cx="1989388" cy="4922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Tx/>
              <a:buFontTx/>
              <a:buNone/>
              <a:tabLst/>
              <a:defRPr/>
            </a:pP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UU NO 23 TH 2014 </a:t>
            </a:r>
            <a:r>
              <a:rPr kumimoji="0" lang="en-US" sz="1599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tentang</a:t>
            </a: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PEMDA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069942EB-54EA-4C35-8B54-690AEB2C813D}"/>
              </a:ext>
            </a:extLst>
          </p:cNvPr>
          <p:cNvSpPr/>
          <p:nvPr/>
        </p:nvSpPr>
        <p:spPr>
          <a:xfrm>
            <a:off x="5844412" y="3108172"/>
            <a:ext cx="467612" cy="64709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04" tIns="45702" rIns="91404" bIns="4570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: Rounded Corners 73">
            <a:extLst>
              <a:ext uri="{FF2B5EF4-FFF2-40B4-BE49-F238E27FC236}">
                <a16:creationId xmlns:a16="http://schemas.microsoft.com/office/drawing/2014/main" id="{ABD8BDFC-A85F-4F20-82CE-A1CF6D295B80}"/>
              </a:ext>
            </a:extLst>
          </p:cNvPr>
          <p:cNvSpPr/>
          <p:nvPr/>
        </p:nvSpPr>
        <p:spPr>
          <a:xfrm>
            <a:off x="5504269" y="1751064"/>
            <a:ext cx="827558" cy="809667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27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411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psl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ectangle: Rounded Corners 73">
            <a:extLst>
              <a:ext uri="{FF2B5EF4-FFF2-40B4-BE49-F238E27FC236}">
                <a16:creationId xmlns:a16="http://schemas.microsoft.com/office/drawing/2014/main" id="{7C009504-435D-45AF-94BF-BB993483DBEA}"/>
              </a:ext>
            </a:extLst>
          </p:cNvPr>
          <p:cNvSpPr/>
          <p:nvPr/>
        </p:nvSpPr>
        <p:spPr>
          <a:xfrm rot="2090517">
            <a:off x="7361846" y="2177153"/>
            <a:ext cx="796586" cy="775346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16</a:t>
            </a: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122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psl</a:t>
            </a: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B232CEE-DB6E-4538-BC3D-288F1AF94AD7}"/>
              </a:ext>
            </a:extLst>
          </p:cNvPr>
          <p:cNvSpPr txBox="1"/>
          <p:nvPr/>
        </p:nvSpPr>
        <p:spPr>
          <a:xfrm>
            <a:off x="7562996" y="1712614"/>
            <a:ext cx="1989388" cy="4922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Tx/>
              <a:buFontTx/>
              <a:buNone/>
              <a:tabLst/>
              <a:defRPr/>
            </a:pP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UU NO 6 TH 2014 </a:t>
            </a:r>
            <a:r>
              <a:rPr kumimoji="0" lang="en-US" sz="1599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tentang</a:t>
            </a: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DESA</a:t>
            </a:r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D0A67393-4968-41DE-8617-3813EE59AB9B}"/>
              </a:ext>
            </a:extLst>
          </p:cNvPr>
          <p:cNvSpPr/>
          <p:nvPr/>
        </p:nvSpPr>
        <p:spPr>
          <a:xfrm rot="2217841">
            <a:off x="6792730" y="2885630"/>
            <a:ext cx="467612" cy="1073681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04" tIns="45702" rIns="91404" bIns="4570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: Rounded Corners 73">
            <a:extLst>
              <a:ext uri="{FF2B5EF4-FFF2-40B4-BE49-F238E27FC236}">
                <a16:creationId xmlns:a16="http://schemas.microsoft.com/office/drawing/2014/main" id="{D5664511-8461-472B-9CF7-4141F6CEC0A6}"/>
              </a:ext>
            </a:extLst>
          </p:cNvPr>
          <p:cNvSpPr/>
          <p:nvPr/>
        </p:nvSpPr>
        <p:spPr>
          <a:xfrm rot="17865849">
            <a:off x="1840375" y="4060030"/>
            <a:ext cx="819748" cy="77534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Notched Right Arrow 8">
            <a:extLst>
              <a:ext uri="{FF2B5EF4-FFF2-40B4-BE49-F238E27FC236}">
                <a16:creationId xmlns:a16="http://schemas.microsoft.com/office/drawing/2014/main" id="{74DF5C19-66B8-47F2-8F21-3DB99D4C35BE}"/>
              </a:ext>
            </a:extLst>
          </p:cNvPr>
          <p:cNvSpPr/>
          <p:nvPr/>
        </p:nvSpPr>
        <p:spPr>
          <a:xfrm>
            <a:off x="2913486" y="5557118"/>
            <a:ext cx="1552421" cy="616570"/>
          </a:xfrm>
          <a:prstGeom prst="notchedRightArrow">
            <a:avLst/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0CC8B8E-0DE3-4A59-B204-7561E73604E9}"/>
              </a:ext>
            </a:extLst>
          </p:cNvPr>
          <p:cNvSpPr txBox="1"/>
          <p:nvPr/>
        </p:nvSpPr>
        <p:spPr>
          <a:xfrm>
            <a:off x="12696" y="3503731"/>
            <a:ext cx="2050856" cy="9843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Tx/>
              <a:buFontTx/>
              <a:buNone/>
              <a:tabLst/>
              <a:defRPr/>
            </a:pP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PP No. 96 Th. 2012 </a:t>
            </a:r>
            <a:r>
              <a:rPr kumimoji="0" lang="en-US" sz="1599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tentang</a:t>
            </a: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599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Pelaksanaan</a:t>
            </a: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UU No.25/2009 </a:t>
            </a:r>
            <a:r>
              <a:rPr kumimoji="0" lang="en-US" sz="1599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ttg</a:t>
            </a: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599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Pelayanan</a:t>
            </a: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599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Publik</a:t>
            </a:r>
            <a:endParaRPr kumimoji="0" lang="en-US" sz="1599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ectangle: Rounded Corners 73">
            <a:extLst>
              <a:ext uri="{FF2B5EF4-FFF2-40B4-BE49-F238E27FC236}">
                <a16:creationId xmlns:a16="http://schemas.microsoft.com/office/drawing/2014/main" id="{5ACC730A-5892-42F5-B7B2-2950830BB09E}"/>
              </a:ext>
            </a:extLst>
          </p:cNvPr>
          <p:cNvSpPr/>
          <p:nvPr/>
        </p:nvSpPr>
        <p:spPr>
          <a:xfrm rot="18910914">
            <a:off x="2565891" y="2928495"/>
            <a:ext cx="819748" cy="77534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62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psl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7E29828-D222-4B2D-81C7-EE69BC2C56C9}"/>
              </a:ext>
            </a:extLst>
          </p:cNvPr>
          <p:cNvSpPr txBox="1"/>
          <p:nvPr/>
        </p:nvSpPr>
        <p:spPr>
          <a:xfrm>
            <a:off x="623392" y="2648718"/>
            <a:ext cx="1989388" cy="4922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Tx/>
              <a:buFontTx/>
              <a:buNone/>
              <a:tabLst/>
              <a:defRPr/>
            </a:pP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UU NO 25 TH 2009 </a:t>
            </a:r>
            <a:r>
              <a:rPr kumimoji="0" lang="en-US" sz="1599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ttg</a:t>
            </a: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PELAYANAN PUBLIK</a:t>
            </a:r>
          </a:p>
        </p:txBody>
      </p:sp>
      <p:sp>
        <p:nvSpPr>
          <p:cNvPr id="41" name="Notched Right Arrow 25">
            <a:extLst>
              <a:ext uri="{FF2B5EF4-FFF2-40B4-BE49-F238E27FC236}">
                <a16:creationId xmlns:a16="http://schemas.microsoft.com/office/drawing/2014/main" id="{814E73D9-FD18-49A1-B1EE-7584483F1812}"/>
              </a:ext>
            </a:extLst>
          </p:cNvPr>
          <p:cNvSpPr/>
          <p:nvPr/>
        </p:nvSpPr>
        <p:spPr>
          <a:xfrm rot="1908892">
            <a:off x="3269595" y="3742225"/>
            <a:ext cx="935879" cy="520558"/>
          </a:xfrm>
          <a:prstGeom prst="notched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9612EE0-C913-499D-A760-8FB4F08EBEBD}"/>
              </a:ext>
            </a:extLst>
          </p:cNvPr>
          <p:cNvSpPr txBox="1"/>
          <p:nvPr/>
        </p:nvSpPr>
        <p:spPr>
          <a:xfrm>
            <a:off x="10094234" y="3900267"/>
            <a:ext cx="1718668" cy="49218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Tx/>
              <a:buFontTx/>
              <a:buNone/>
              <a:tabLst/>
              <a:defRPr/>
            </a:pP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PP No. 17 Th. 2018 </a:t>
            </a:r>
            <a:r>
              <a:rPr kumimoji="0" lang="en-US" sz="1599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tentang</a:t>
            </a: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599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Kecamatan</a:t>
            </a:r>
            <a:endParaRPr kumimoji="0" lang="en-US" sz="1599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ectangle: Rounded Corners 73">
            <a:extLst>
              <a:ext uri="{FF2B5EF4-FFF2-40B4-BE49-F238E27FC236}">
                <a16:creationId xmlns:a16="http://schemas.microsoft.com/office/drawing/2014/main" id="{5AA98D98-8B7A-4DCA-8E17-12AA5D2B19F9}"/>
              </a:ext>
            </a:extLst>
          </p:cNvPr>
          <p:cNvSpPr/>
          <p:nvPr/>
        </p:nvSpPr>
        <p:spPr>
          <a:xfrm rot="4200811">
            <a:off x="9460199" y="4135798"/>
            <a:ext cx="727270" cy="666279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37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psl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id="{74F49915-AF86-4999-BC1B-4790F11136AF}"/>
              </a:ext>
            </a:extLst>
          </p:cNvPr>
          <p:cNvSpPr/>
          <p:nvPr/>
        </p:nvSpPr>
        <p:spPr>
          <a:xfrm rot="4404074">
            <a:off x="8240898" y="4235917"/>
            <a:ext cx="418781" cy="109363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04" tIns="45702" rIns="91404" bIns="4570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139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raphic 70">
            <a:extLst>
              <a:ext uri="{FF2B5EF4-FFF2-40B4-BE49-F238E27FC236}">
                <a16:creationId xmlns:a16="http://schemas.microsoft.com/office/drawing/2014/main" id="{73E057A3-2452-468C-8F95-BA86CC980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16642" y="1351672"/>
            <a:ext cx="2895600" cy="443138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E76F4-EA88-4EC2-B039-445C1775C1E7}"/>
              </a:ext>
            </a:extLst>
          </p:cNvPr>
          <p:cNvSpPr txBox="1">
            <a:spLocks/>
          </p:cNvSpPr>
          <p:nvPr/>
        </p:nvSpPr>
        <p:spPr>
          <a:xfrm>
            <a:off x="6626031" y="2447949"/>
            <a:ext cx="5565969" cy="3865731"/>
          </a:xfrm>
          <a:prstGeom prst="rect">
            <a:avLst/>
          </a:prstGeom>
          <a:noFill/>
        </p:spPr>
        <p:txBody>
          <a:bodyPr/>
          <a:lstStyle/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Sebagian urusan pemerintahan yang dilimpahkan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terdiri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atas pelayanan perizinan dan nonperizinan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yang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dilakukan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berdasarkan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pemetaan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pelayanan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publik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sesuai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karakteristik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kecamatan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Kriteria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pelayanan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perizinan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:</a:t>
            </a:r>
          </a:p>
          <a:p>
            <a:pPr marL="347663" marR="0" lvl="1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Proses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sederhana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;</a:t>
            </a:r>
          </a:p>
          <a:p>
            <a:pPr marL="347663" marR="0" lvl="1" indent="-1793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Objek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perizinan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berskala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kecil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;</a:t>
            </a:r>
          </a:p>
          <a:p>
            <a:pPr marL="347663" marR="0" lvl="1" indent="-1793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Tidak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memerlukan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kajian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teknis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yang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kompleks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; dan</a:t>
            </a:r>
          </a:p>
          <a:p>
            <a:pPr marL="352425" marR="0" lvl="1" indent="-1730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Tidak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memerlukan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teknologi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tinggi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Pelayanan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perizinan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dilaksanakan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melalui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pelayanan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terpadu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303FD927-92F1-463F-978E-61702D1C73E9}"/>
              </a:ext>
            </a:extLst>
          </p:cNvPr>
          <p:cNvSpPr txBox="1">
            <a:spLocks/>
          </p:cNvSpPr>
          <p:nvPr/>
        </p:nvSpPr>
        <p:spPr>
          <a:xfrm>
            <a:off x="115858" y="1594985"/>
            <a:ext cx="5450112" cy="491013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srgbClr val="1C5A4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Menyelenggaraan urusan pemerintahan umum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srgbClr val="1C5A4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;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srgbClr val="1C5A4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Mengoordinasikan kegiatan pemberdayaan masyarakat;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srgbClr val="1C5A4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Mengoordinasikan upaya penyelenggaraan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5A4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trantibum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srgbClr val="1C5A4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;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srgbClr val="1C5A4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Mengoordinasikan penerapan dan penegakan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C5A4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      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srgbClr val="1C5A4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perda dan perkada;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srgbClr val="1C5A4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Mengoordinasikan pemeliharaan prasarana dan sarana pelayanan umum;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srgbClr val="1C5A4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Mengoordinasikan penyelenggaraan kegiatan pemerintahan yang dilakukan oleh perangkat daerah di kecamatan;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srgbClr val="1C5A4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Membina dan mengawasi penyelenggaraan kegiatan desa dan/atau kelurahan;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srgbClr val="1C5A4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Melaksanakan urusan pemerintahan yang menjadi kewenangan daerah kab/kota yang tidak dilaksanakan oleh unit kerja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C5A4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PD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srgbClr val="1C5A4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kab/kota yang ada di kec; dan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srgbClr val="1C5A4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Melaksanakan tugas lain sesuai dengan ketentuan peraturan perundangundan</a:t>
            </a: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1C5A4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gan.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DC1345D3-26BF-40DB-ADD0-2B6CFE6F65DC}"/>
              </a:ext>
            </a:extLst>
          </p:cNvPr>
          <p:cNvSpPr/>
          <p:nvPr/>
        </p:nvSpPr>
        <p:spPr>
          <a:xfrm>
            <a:off x="8031110" y="572200"/>
            <a:ext cx="3355047" cy="1085850"/>
          </a:xfrm>
          <a:prstGeom prst="rightArrow">
            <a:avLst/>
          </a:prstGeom>
          <a:solidFill>
            <a:srgbClr val="D955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DELEGATIF (Ps. 11)</a:t>
            </a:r>
          </a:p>
        </p:txBody>
      </p:sp>
      <p:sp>
        <p:nvSpPr>
          <p:cNvPr id="72" name="Arrow: Right 71">
            <a:extLst>
              <a:ext uri="{FF2B5EF4-FFF2-40B4-BE49-F238E27FC236}">
                <a16:creationId xmlns:a16="http://schemas.microsoft.com/office/drawing/2014/main" id="{0DB65969-8F92-4C5A-B729-92A69F0A1265}"/>
              </a:ext>
            </a:extLst>
          </p:cNvPr>
          <p:cNvSpPr/>
          <p:nvPr/>
        </p:nvSpPr>
        <p:spPr>
          <a:xfrm flipH="1">
            <a:off x="805844" y="572200"/>
            <a:ext cx="3355047" cy="1085850"/>
          </a:xfrm>
          <a:prstGeom prst="rightArrow">
            <a:avLst/>
          </a:prstGeom>
          <a:solidFill>
            <a:srgbClr val="3097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ATRIBUTIF (Ps. 10)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95BC38-F91E-4CB8-8103-BEFD9AB4FB5C}"/>
              </a:ext>
            </a:extLst>
          </p:cNvPr>
          <p:cNvSpPr txBox="1"/>
          <p:nvPr/>
        </p:nvSpPr>
        <p:spPr>
          <a:xfrm>
            <a:off x="7836192" y="1595596"/>
            <a:ext cx="4444294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Camat juga mendapat pelimpahan wewenang,  sebagai berikut :</a:t>
            </a:r>
          </a:p>
          <a:p>
            <a:pPr marL="401638" marR="0" lvl="1" indent="-1730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untuk melaksanakan sebagian 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u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pemerintahan yang menjadi kewenangan daerah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kabupaten/kota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; dan</a:t>
            </a:r>
          </a:p>
          <a:p>
            <a:pPr marL="401638" marR="0" lvl="1" indent="-1793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untuk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melaksanakan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Tugas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Pembantuan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CB2EB00-BA80-4B85-B349-FE0982A198D4}"/>
              </a:ext>
            </a:extLst>
          </p:cNvPr>
          <p:cNvGrpSpPr/>
          <p:nvPr/>
        </p:nvGrpSpPr>
        <p:grpSpPr>
          <a:xfrm>
            <a:off x="0" y="-510287"/>
            <a:ext cx="2084803" cy="366952"/>
            <a:chOff x="-95678" y="-622300"/>
            <a:chExt cx="3357597" cy="590979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64E5368-C681-4510-8567-2B65C780976F}"/>
                </a:ext>
              </a:extLst>
            </p:cNvPr>
            <p:cNvSpPr/>
            <p:nvPr/>
          </p:nvSpPr>
          <p:spPr>
            <a:xfrm>
              <a:off x="-95678" y="-622300"/>
              <a:ext cx="590980" cy="590979"/>
            </a:xfrm>
            <a:prstGeom prst="ellipse">
              <a:avLst/>
            </a:prstGeom>
            <a:solidFill>
              <a:srgbClr val="3097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533C3C9-7097-490E-BEB9-598570366ECA}"/>
                </a:ext>
              </a:extLst>
            </p:cNvPr>
            <p:cNvSpPr/>
            <p:nvPr/>
          </p:nvSpPr>
          <p:spPr>
            <a:xfrm>
              <a:off x="826527" y="-622300"/>
              <a:ext cx="590979" cy="590979"/>
            </a:xfrm>
            <a:prstGeom prst="ellipse">
              <a:avLst/>
            </a:prstGeom>
            <a:solidFill>
              <a:srgbClr val="A8A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B5D5B64-4A68-4576-851E-4E132723C515}"/>
                </a:ext>
              </a:extLst>
            </p:cNvPr>
            <p:cNvSpPr/>
            <p:nvPr/>
          </p:nvSpPr>
          <p:spPr>
            <a:xfrm>
              <a:off x="1748735" y="-622300"/>
              <a:ext cx="590980" cy="590979"/>
            </a:xfrm>
            <a:prstGeom prst="ellipse">
              <a:avLst/>
            </a:prstGeom>
            <a:solidFill>
              <a:srgbClr val="E1A5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0AD2A44-D6F1-4289-A37F-F1C4798A7D4B}"/>
                </a:ext>
              </a:extLst>
            </p:cNvPr>
            <p:cNvSpPr/>
            <p:nvPr/>
          </p:nvSpPr>
          <p:spPr>
            <a:xfrm>
              <a:off x="2670939" y="-622300"/>
              <a:ext cx="590980" cy="590979"/>
            </a:xfrm>
            <a:prstGeom prst="ellipse">
              <a:avLst/>
            </a:prstGeom>
            <a:solidFill>
              <a:srgbClr val="D955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6C8842DB-751B-4FBC-B42A-784AA581FDD7}"/>
              </a:ext>
            </a:extLst>
          </p:cNvPr>
          <p:cNvSpPr/>
          <p:nvPr/>
        </p:nvSpPr>
        <p:spPr>
          <a:xfrm>
            <a:off x="5565970" y="0"/>
            <a:ext cx="1669019" cy="544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DFF846-775B-49DD-BA3E-118C17B8C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513" y="128111"/>
            <a:ext cx="10729644" cy="498598"/>
          </a:xfrm>
        </p:spPr>
        <p:txBody>
          <a:bodyPr lIns="0" tIns="0" rIns="0" bIns="0">
            <a:spAutoFit/>
          </a:bodyPr>
          <a:lstStyle/>
          <a:p>
            <a:pPr algn="ctr"/>
            <a:r>
              <a:rPr lang="en-US" sz="3600" b="1" dirty="0"/>
              <a:t>Peran </a:t>
            </a:r>
            <a:r>
              <a:rPr lang="en-US" sz="3600" b="1" dirty="0" err="1"/>
              <a:t>Camat</a:t>
            </a:r>
            <a:r>
              <a:rPr lang="en-US" sz="3600" b="1" dirty="0"/>
              <a:t> </a:t>
            </a:r>
            <a:r>
              <a:rPr lang="en-US" sz="3600" b="1" dirty="0" err="1"/>
              <a:t>dalam</a:t>
            </a:r>
            <a:r>
              <a:rPr lang="en-US" sz="3600" b="1" dirty="0"/>
              <a:t> PP No. 17 Th. 2018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B33624-68B4-4552-A2FB-81649C3EB986}"/>
              </a:ext>
            </a:extLst>
          </p:cNvPr>
          <p:cNvSpPr txBox="1"/>
          <p:nvPr/>
        </p:nvSpPr>
        <p:spPr>
          <a:xfrm>
            <a:off x="9601200" y="4607677"/>
            <a:ext cx="247494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Tereduksi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oleh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OSS</a:t>
            </a:r>
            <a:endParaRPr kumimoji="0" lang="en-ID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971A64-763C-4511-9E37-99C5BED8721C}"/>
              </a:ext>
            </a:extLst>
          </p:cNvPr>
          <p:cNvSpPr txBox="1"/>
          <p:nvPr/>
        </p:nvSpPr>
        <p:spPr>
          <a:xfrm>
            <a:off x="7787346" y="6545223"/>
            <a:ext cx="247494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Tereduksi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oleh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OSS</a:t>
            </a:r>
            <a:endParaRPr kumimoji="0" lang="en-ID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0680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CB2EB00-BA80-4B85-B349-FE0982A198D4}"/>
              </a:ext>
            </a:extLst>
          </p:cNvPr>
          <p:cNvGrpSpPr/>
          <p:nvPr/>
        </p:nvGrpSpPr>
        <p:grpSpPr>
          <a:xfrm>
            <a:off x="0" y="-510287"/>
            <a:ext cx="2084803" cy="366952"/>
            <a:chOff x="-95678" y="-622300"/>
            <a:chExt cx="3357597" cy="590979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64E5368-C681-4510-8567-2B65C780976F}"/>
                </a:ext>
              </a:extLst>
            </p:cNvPr>
            <p:cNvSpPr/>
            <p:nvPr/>
          </p:nvSpPr>
          <p:spPr>
            <a:xfrm>
              <a:off x="-95678" y="-622300"/>
              <a:ext cx="590980" cy="590979"/>
            </a:xfrm>
            <a:prstGeom prst="ellipse">
              <a:avLst/>
            </a:prstGeom>
            <a:solidFill>
              <a:srgbClr val="3097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533C3C9-7097-490E-BEB9-598570366ECA}"/>
                </a:ext>
              </a:extLst>
            </p:cNvPr>
            <p:cNvSpPr/>
            <p:nvPr/>
          </p:nvSpPr>
          <p:spPr>
            <a:xfrm>
              <a:off x="826527" y="-622300"/>
              <a:ext cx="590979" cy="590979"/>
            </a:xfrm>
            <a:prstGeom prst="ellipse">
              <a:avLst/>
            </a:prstGeom>
            <a:solidFill>
              <a:srgbClr val="A8A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B5D5B64-4A68-4576-851E-4E132723C515}"/>
                </a:ext>
              </a:extLst>
            </p:cNvPr>
            <p:cNvSpPr/>
            <p:nvPr/>
          </p:nvSpPr>
          <p:spPr>
            <a:xfrm>
              <a:off x="1748735" y="-622300"/>
              <a:ext cx="590980" cy="590979"/>
            </a:xfrm>
            <a:prstGeom prst="ellipse">
              <a:avLst/>
            </a:prstGeom>
            <a:solidFill>
              <a:srgbClr val="E1A5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0AD2A44-D6F1-4289-A37F-F1C4798A7D4B}"/>
                </a:ext>
              </a:extLst>
            </p:cNvPr>
            <p:cNvSpPr/>
            <p:nvPr/>
          </p:nvSpPr>
          <p:spPr>
            <a:xfrm>
              <a:off x="2670939" y="-622300"/>
              <a:ext cx="590980" cy="590979"/>
            </a:xfrm>
            <a:prstGeom prst="ellipse">
              <a:avLst/>
            </a:prstGeom>
            <a:solidFill>
              <a:srgbClr val="D955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6C8842DB-751B-4FBC-B42A-784AA581FDD7}"/>
              </a:ext>
            </a:extLst>
          </p:cNvPr>
          <p:cNvSpPr/>
          <p:nvPr/>
        </p:nvSpPr>
        <p:spPr>
          <a:xfrm>
            <a:off x="5565970" y="0"/>
            <a:ext cx="1669019" cy="544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DFF846-775B-49DD-BA3E-118C17B8C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513" y="214367"/>
            <a:ext cx="10729644" cy="769441"/>
          </a:xfrm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1" dirty="0">
                <a:solidFill>
                  <a:srgbClr val="178D7F"/>
                </a:solidFill>
              </a:rPr>
              <a:t>Peran </a:t>
            </a:r>
            <a:r>
              <a:rPr lang="en-US" sz="2500" b="1" dirty="0" err="1">
                <a:solidFill>
                  <a:srgbClr val="178D7F"/>
                </a:solidFill>
              </a:rPr>
              <a:t>Camat</a:t>
            </a:r>
            <a:r>
              <a:rPr lang="en-US" sz="2500" b="1" dirty="0">
                <a:solidFill>
                  <a:srgbClr val="178D7F"/>
                </a:solidFill>
              </a:rPr>
              <a:t> </a:t>
            </a:r>
            <a:r>
              <a:rPr lang="en-US" sz="2500" b="1" dirty="0" err="1">
                <a:solidFill>
                  <a:srgbClr val="178D7F"/>
                </a:solidFill>
              </a:rPr>
              <a:t>dalam</a:t>
            </a:r>
            <a:r>
              <a:rPr lang="en-US" sz="2500" b="1" dirty="0">
                <a:solidFill>
                  <a:srgbClr val="178D7F"/>
                </a:solidFill>
              </a:rPr>
              <a:t> 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178D7F"/>
                </a:solidFill>
                <a:effectLst/>
                <a:uLnTx/>
                <a:uFillTx/>
                <a:ea typeface="+mn-ea"/>
                <a:cs typeface="+mn-cs"/>
              </a:rPr>
              <a:t>PP 43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178D7F"/>
                </a:solidFill>
                <a:effectLst/>
                <a:uLnTx/>
                <a:uFillTx/>
                <a:ea typeface="+mn-ea"/>
                <a:cs typeface="+mn-cs"/>
              </a:rPr>
              <a:t>Tahun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178D7F"/>
                </a:solidFill>
                <a:effectLst/>
                <a:uLnTx/>
                <a:uFillTx/>
                <a:ea typeface="+mn-ea"/>
                <a:cs typeface="+mn-cs"/>
              </a:rPr>
              <a:t> 2014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178D7F"/>
                </a:solidFill>
                <a:effectLst/>
                <a:uLnTx/>
                <a:uFillTx/>
                <a:ea typeface="+mn-ea"/>
                <a:cs typeface="+mn-cs"/>
              </a:rPr>
              <a:t>ttg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178D7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178D7F"/>
                </a:solidFill>
                <a:effectLst/>
                <a:uLnTx/>
                <a:uFillTx/>
                <a:ea typeface="+mn-ea"/>
                <a:cs typeface="+mn-cs"/>
              </a:rPr>
              <a:t>Peraturan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178D7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178D7F"/>
                </a:solidFill>
                <a:effectLst/>
                <a:uLnTx/>
                <a:uFillTx/>
                <a:ea typeface="+mn-ea"/>
                <a:cs typeface="+mn-cs"/>
              </a:rPr>
              <a:t>Pelaksanaan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178D7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b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178D7F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178D7F"/>
                </a:solidFill>
                <a:effectLst/>
                <a:uLnTx/>
                <a:uFillTx/>
                <a:ea typeface="+mn-ea"/>
                <a:cs typeface="+mn-cs"/>
              </a:rPr>
              <a:t>UU No.6 Th. 2014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178D7F"/>
                </a:solidFill>
                <a:effectLst/>
                <a:uLnTx/>
                <a:uFillTx/>
                <a:ea typeface="+mn-ea"/>
                <a:cs typeface="+mn-cs"/>
              </a:rPr>
              <a:t>ttg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178D7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178D7F"/>
                </a:solidFill>
                <a:effectLst/>
                <a:uLnTx/>
                <a:uFillTx/>
                <a:ea typeface="+mn-ea"/>
                <a:cs typeface="+mn-cs"/>
              </a:rPr>
              <a:t>Desa</a:t>
            </a:r>
            <a:endParaRPr lang="en-US" sz="2500" b="1" dirty="0">
              <a:solidFill>
                <a:srgbClr val="178D7F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1B66566-B16F-45A8-B84C-D36628205A26}"/>
              </a:ext>
            </a:extLst>
          </p:cNvPr>
          <p:cNvSpPr txBox="1">
            <a:spLocks/>
          </p:cNvSpPr>
          <p:nvPr/>
        </p:nvSpPr>
        <p:spPr>
          <a:xfrm>
            <a:off x="288071" y="1340768"/>
            <a:ext cx="8400217" cy="5762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/>
                <a:ea typeface="+mj-ea"/>
                <a:cs typeface="+mj-cs"/>
              </a:rPr>
              <a:t>(</a:t>
            </a: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/>
                <a:ea typeface="+mj-ea"/>
                <a:cs typeface="+mj-cs"/>
              </a:rPr>
              <a:t>Pasal 154</a:t>
            </a:r>
            <a:r>
              <a:rPr kumimoji="0" lang="id-ID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/>
                <a:ea typeface="+mj-ea"/>
                <a:cs typeface="+mj-cs"/>
              </a:rPr>
              <a:t>)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/>
                <a:ea typeface="+mj-ea"/>
                <a:cs typeface="+mj-cs"/>
              </a:rPr>
            </a:br>
            <a:r>
              <a: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/>
                <a:ea typeface="+mj-ea"/>
                <a:cs typeface="+mj-cs"/>
              </a:rPr>
              <a:t>Camat atau sebutan lain melakukan tugas </a:t>
            </a:r>
            <a:r>
              <a:rPr kumimoji="0" lang="en-ID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/>
                <a:ea typeface="+mj-ea"/>
                <a:cs typeface="+mj-cs"/>
              </a:rPr>
              <a:t>pembinaan dan pengawasan Desa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SemiBold SemiConden"/>
              <a:ea typeface="+mj-ea"/>
              <a:cs typeface="+mj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7D01BA-94E3-42D4-BAC8-9EB5A21F2110}"/>
              </a:ext>
            </a:extLst>
          </p:cNvPr>
          <p:cNvSpPr txBox="1"/>
          <p:nvPr/>
        </p:nvSpPr>
        <p:spPr>
          <a:xfrm>
            <a:off x="263352" y="1848599"/>
            <a:ext cx="633556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Binwas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dilakukan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melalui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fasilitasi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penyusunan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peraturan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dan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peraturan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kepala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fasilitasi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administrasi tata Pemerintahan Desa;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fasilitasi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pengelolaan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keuangan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dan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pendayagunaan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aset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fasilitasi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penerapan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dan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penegakan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peraturan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perundang-undangan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fasilitasi</a:t>
            </a: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pelaksanaan tugas kepala Desa dan perangkat Desa;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fasilitasi</a:t>
            </a: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pelaksanaan pemilihan kepala Desa;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fasilitasi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pelaksanaan tugas dan fungsi Badan Permusyawaratan Desa;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rekomendasi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pengangkatan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dan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pemberhentian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perangkat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fasilitasi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sinkronisasi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perencanaan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pembangunan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daerah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dengan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pembangunan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fasilitasi</a:t>
            </a: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penetapan lokasi pembangunan kawasan perdesaan;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CB1CD1-6869-42F0-9A06-6FEB8A9DFEF7}"/>
              </a:ext>
            </a:extLst>
          </p:cNvPr>
          <p:cNvSpPr txBox="1"/>
          <p:nvPr/>
        </p:nvSpPr>
        <p:spPr>
          <a:xfrm>
            <a:off x="6719392" y="1879079"/>
            <a:ext cx="547260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Binwas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dilakukan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melalui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1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fasilitasi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penyelenggaraan ketenteraman dan ketertiban umum;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1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fasilitasi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pelaksanaan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tugas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fungsi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dan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kewajiban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lembaga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kemasyarakatan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1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fasilitasi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penyusunan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perencanaan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pembangunan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partisipatif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1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fasilitasi</a:t>
            </a: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kerja sama antar-Desa dan kerja sama Desa dengan pihak ketiga;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1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fasilitasi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penataan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pemanfaatan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dan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pendayagunaan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ruang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serta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penetapan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dan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penegasan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batas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1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fasilitasi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penyusunan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program dan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pelaksanaan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pemberdayaan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masyarakat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1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koordinasi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pendampingan Desa di wilayahnya; dan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1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koordinasi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pelaksanaan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pembangunan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kawasan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perdesaan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wilayahnya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1315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1F499-C427-9CAD-2804-9F3A0A122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7" y="362781"/>
            <a:ext cx="11059886" cy="802772"/>
          </a:xfr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23 PERMENDAGRI PASCA TERBITNYA </a:t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800" b="1" dirty="0">
                <a:solidFill>
                  <a:schemeClr val="tx1"/>
                </a:solidFill>
              </a:rPr>
              <a:t>PP 43 TAHUN 2014</a:t>
            </a: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B7F0B2-6534-32F6-B293-7290D548E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7EEA6F-FEA8-F613-CD95-218553180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B049-73BB-44AA-B120-B6E6885635CD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6F28B47-393E-9D1C-D19C-CCFFF719B8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63553"/>
              </p:ext>
            </p:extLst>
          </p:nvPr>
        </p:nvGraphicFramePr>
        <p:xfrm>
          <a:off x="0" y="1723075"/>
          <a:ext cx="4752004" cy="50926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0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6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4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48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NO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NAMA PERATURAN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TENTANG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6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PERMENDAGRI NOMOR 111 TAHUN 2014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PEDOMAN TEKNIS PERATURAN DI DESA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6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PERMENDAGRI NOMOR 112 TAHUN 2014 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PEMILIHAN KEPALA DESA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6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PERMENDAGRI NOMOR 114 TAHUN 2014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PEDOMAN PEMBANGUNAN DESA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6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4.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PERMENDAGRI NOMOR 81 TAHUN 2015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EVALUASI PERKEMBANGAN DESA DAN KELURAHAN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6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5.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PERMENDAGRI NOMOR 82 TAHUN 2015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PENGANGKATAN DAN PEMBERHENTIAN KEPALA DESA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6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6.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PERMENDAGRI NOMOR 83 TAHUN 2015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PENGANGKATAN DAN PEMBERHENTIAN PERANGKAT DESA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6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7.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PERMENDAGRI NOMOR 84 TAHUN 2015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SUSUNAN ORGANISASI DAN TATA KERJA PEMERINTAH DESA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06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8.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PERMENDAGRI NOMOR 1 TAHUN 2016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PEDOMAN PENGELOLAAN ASET DESA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06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9.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PERMENDAGRI NOMOR 44 TAHUN 2016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KEWENANGAN DESA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06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10.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PERMENDAGRI NOMOR 45 TAHUN 2016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PEDOMAN PENETAPAN DAN PENEGASAN BATAS DESA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06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11.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PERMENDAGRI NOMOR 46 TAHUN 2016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LAPORAN KEPALA DESA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06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12.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PERMENDAGRI NOMOR 47 TAHUN 2016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ADMINISTRASI PEMERINTAHAN DESA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37" marR="61037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3BA0D32-261E-3DD9-1900-1681E25135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750"/>
              </p:ext>
            </p:extLst>
          </p:nvPr>
        </p:nvGraphicFramePr>
        <p:xfrm>
          <a:off x="4891462" y="1723075"/>
          <a:ext cx="4752003" cy="50926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0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6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4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65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13.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PERMENDAGRI NOMOR 110 TAHUN 2016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BADAN PERMUSYAWARATAN DESA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14.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PERMENDAGRI NOMOR 1 TAHUN 2017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PENATAAN DESA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15.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PERMENDAGRI NOMOR 2 TAHUN 2017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STANDAR PELAYANAN MINIMAL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0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16.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PERMENDAGRI 65 TAHUN 2017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PERUBAHAN ATAS PERATURAN MENTERI DALAM NEGERI NOMOR 112 TAHUN 2014 TENTANG PEMILIHAN KEPALA DESA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4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17.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PERMENDAGRI 66 TAHUN 2017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PERUBAHAN ATAS PERATURAN MENTERI DALAM NEGERI NOMOR 82 TAHUN 2015 TENTANG PENGANGKATAN DAN PEMBERHENTIAN KEPALA DESA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4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18.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PERMENDAGRI 67 TAHUN 2017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PERUBAHAN ATAS PERATURAN MENTERI DALAM NEGERI NOMOR 83 TAHUN 2015 TENTANG PENGANGKATAN DAN PEMBERHENTIAN PERANGKAT DESA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19.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PERMENDAGRI 96 TAHUN 2017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TATA CARA KERJASAMA DI BIDANG PEMERINTAHAN DESA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20.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PERMENDAGRI NOMOR 18 TAHUN 2020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LEMBAGA KEMASYARAKATAN DESA DAN LEMBAGA ADAT DESA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21.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PERMENDAGRI NOMOR 20 TAHUN 2018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PENGELOLAAN KEUANGAN DESA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0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22.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PERMENDAGRI NOMOR 36 TAHUN 2020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PERATURAN PELAKSANAAN PERPRES NOMOR 99 TAHUN 2017 TENTANG GERAKAN PKK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84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23.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PERMENDAGRI NOMOR 72 TAHUN 2020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PERUBAHAN KEDUA ATAS PERATURAN MENTERI DALAM NEGERI NOMOR 112 TAHUN 2014 TENTANG PEMILIHAN KEPALA DESA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7" marR="51597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Down Arrow 2">
            <a:extLst>
              <a:ext uri="{FF2B5EF4-FFF2-40B4-BE49-F238E27FC236}">
                <a16:creationId xmlns:a16="http://schemas.microsoft.com/office/drawing/2014/main" id="{8CDA5CB9-EBBD-A18B-5310-91A28B03FDF2}"/>
              </a:ext>
            </a:extLst>
          </p:cNvPr>
          <p:cNvSpPr/>
          <p:nvPr/>
        </p:nvSpPr>
        <p:spPr>
          <a:xfrm>
            <a:off x="991313" y="1215482"/>
            <a:ext cx="521294" cy="468039"/>
          </a:xfrm>
          <a:prstGeom prst="downArrow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952CC2-5188-2B0B-1A9F-810178DCEB5E}"/>
              </a:ext>
            </a:extLst>
          </p:cNvPr>
          <p:cNvSpPr txBox="1"/>
          <p:nvPr/>
        </p:nvSpPr>
        <p:spPr>
          <a:xfrm>
            <a:off x="10217058" y="2264557"/>
            <a:ext cx="1784945" cy="230832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Diperlukan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langkah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b="1" i="0" u="sng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Deregulasi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Peraturan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Perundang-undangan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untuk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mensimplifikasi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seluruh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peraturan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mengenai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Desa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ight Arrow 8">
            <a:extLst>
              <a:ext uri="{FF2B5EF4-FFF2-40B4-BE49-F238E27FC236}">
                <a16:creationId xmlns:a16="http://schemas.microsoft.com/office/drawing/2014/main" id="{9F00B410-9C64-D20F-38FE-51172A523B05}"/>
              </a:ext>
            </a:extLst>
          </p:cNvPr>
          <p:cNvSpPr/>
          <p:nvPr/>
        </p:nvSpPr>
        <p:spPr>
          <a:xfrm>
            <a:off x="9782923" y="3235221"/>
            <a:ext cx="437174" cy="444381"/>
          </a:xfrm>
          <a:prstGeom prst="rightArrow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FDC80CA1-6E77-A84F-F09F-B58B0455CF14}"/>
              </a:ext>
            </a:extLst>
          </p:cNvPr>
          <p:cNvSpPr/>
          <p:nvPr/>
        </p:nvSpPr>
        <p:spPr>
          <a:xfrm>
            <a:off x="10407055" y="5759865"/>
            <a:ext cx="1784945" cy="538385"/>
          </a:xfrm>
          <a:prstGeom prst="flowChartAlternateProcess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3125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9F674-F1CD-45AC-C6B1-8791ACF05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7" y="376636"/>
            <a:ext cx="11059886" cy="802772"/>
          </a:xfr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en-ID" sz="2800" dirty="0"/>
              <a:t>9 PERMENDESA PASCA TERBITNYA </a:t>
            </a:r>
            <a:br>
              <a:rPr lang="en-ID" sz="2800" dirty="0"/>
            </a:br>
            <a:r>
              <a:rPr lang="en-ID" sz="2800" dirty="0"/>
              <a:t>PP No 11 TAHUN 2021 </a:t>
            </a:r>
            <a:r>
              <a:rPr lang="en-ID" sz="2800" dirty="0" err="1"/>
              <a:t>Tentang</a:t>
            </a:r>
            <a:r>
              <a:rPr lang="en-ID" sz="2800" dirty="0"/>
              <a:t> BUM </a:t>
            </a:r>
            <a:r>
              <a:rPr lang="en-ID" sz="2800" dirty="0" err="1"/>
              <a:t>Desa</a:t>
            </a:r>
            <a:endParaRPr lang="en-ID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005FAD-EE85-D5BD-3C31-8D6A05B1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B049-73BB-44AA-B120-B6E6885635C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Down Arrow 2">
            <a:extLst>
              <a:ext uri="{FF2B5EF4-FFF2-40B4-BE49-F238E27FC236}">
                <a16:creationId xmlns:a16="http://schemas.microsoft.com/office/drawing/2014/main" id="{D8C27AF4-E352-1107-17BE-CEEEB3BEEA3C}"/>
              </a:ext>
            </a:extLst>
          </p:cNvPr>
          <p:cNvSpPr/>
          <p:nvPr/>
        </p:nvSpPr>
        <p:spPr>
          <a:xfrm>
            <a:off x="991313" y="1215482"/>
            <a:ext cx="521294" cy="468039"/>
          </a:xfrm>
          <a:prstGeom prst="downArrow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ADE953-1515-C73E-9AA9-418D9AC126F8}"/>
              </a:ext>
            </a:extLst>
          </p:cNvPr>
          <p:cNvSpPr txBox="1"/>
          <p:nvPr/>
        </p:nvSpPr>
        <p:spPr>
          <a:xfrm>
            <a:off x="9942286" y="3153174"/>
            <a:ext cx="1940360" cy="206210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Diperlukan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langkah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b="1" i="0" u="sng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Deregulasi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Peraturan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Perundang-undangan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untuk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mensimplifikasi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seluruh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peraturan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mengenai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..</a:t>
            </a:r>
          </a:p>
        </p:txBody>
      </p:sp>
      <p:sp>
        <p:nvSpPr>
          <p:cNvPr id="8" name="Right Arrow 8">
            <a:extLst>
              <a:ext uri="{FF2B5EF4-FFF2-40B4-BE49-F238E27FC236}">
                <a16:creationId xmlns:a16="http://schemas.microsoft.com/office/drawing/2014/main" id="{4C0F69AA-D773-0B5A-D411-14181C6273FC}"/>
              </a:ext>
            </a:extLst>
          </p:cNvPr>
          <p:cNvSpPr/>
          <p:nvPr/>
        </p:nvSpPr>
        <p:spPr>
          <a:xfrm>
            <a:off x="9141312" y="4036905"/>
            <a:ext cx="649481" cy="444381"/>
          </a:xfrm>
          <a:prstGeom prst="rightArrow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0CC5F1C9-FA16-6534-68C7-FFD6E51971FD}"/>
              </a:ext>
            </a:extLst>
          </p:cNvPr>
          <p:cNvSpPr/>
          <p:nvPr/>
        </p:nvSpPr>
        <p:spPr>
          <a:xfrm>
            <a:off x="10407055" y="5759865"/>
            <a:ext cx="1784945" cy="538385"/>
          </a:xfrm>
          <a:prstGeom prst="flowChartAlternateProcess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1BA92AE-F5EC-4A0D-F27A-8FF018D48755}"/>
              </a:ext>
            </a:extLst>
          </p:cNvPr>
          <p:cNvSpPr/>
          <p:nvPr/>
        </p:nvSpPr>
        <p:spPr>
          <a:xfrm>
            <a:off x="0" y="5905144"/>
            <a:ext cx="991313" cy="871671"/>
          </a:xfrm>
          <a:prstGeom prst="ellipse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B8811A0-6B02-E82F-AE2E-466FEE112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389222"/>
              </p:ext>
            </p:extLst>
          </p:nvPr>
        </p:nvGraphicFramePr>
        <p:xfrm>
          <a:off x="167629" y="1755816"/>
          <a:ext cx="8822191" cy="499499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392601">
                  <a:extLst>
                    <a:ext uri="{9D8B030D-6E8A-4147-A177-3AD203B41FA5}">
                      <a16:colId xmlns:a16="http://schemas.microsoft.com/office/drawing/2014/main" val="1209449803"/>
                    </a:ext>
                  </a:extLst>
                </a:gridCol>
                <a:gridCol w="1407115">
                  <a:extLst>
                    <a:ext uri="{9D8B030D-6E8A-4147-A177-3AD203B41FA5}">
                      <a16:colId xmlns:a16="http://schemas.microsoft.com/office/drawing/2014/main" val="1283144687"/>
                    </a:ext>
                  </a:extLst>
                </a:gridCol>
                <a:gridCol w="1726135">
                  <a:extLst>
                    <a:ext uri="{9D8B030D-6E8A-4147-A177-3AD203B41FA5}">
                      <a16:colId xmlns:a16="http://schemas.microsoft.com/office/drawing/2014/main" val="2995202833"/>
                    </a:ext>
                  </a:extLst>
                </a:gridCol>
                <a:gridCol w="5296340">
                  <a:extLst>
                    <a:ext uri="{9D8B030D-6E8A-4147-A177-3AD203B41FA5}">
                      <a16:colId xmlns:a16="http://schemas.microsoft.com/office/drawing/2014/main" val="830032969"/>
                    </a:ext>
                  </a:extLst>
                </a:gridCol>
              </a:tblGrid>
              <a:tr h="2327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NO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JENIS 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NOMOR/TAHUN 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</a:rPr>
                        <a:t>TENTANG 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7711420"/>
                  </a:ext>
                </a:extLst>
              </a:tr>
              <a:tr h="4799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Peraturan Pemerintah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</a:rPr>
                        <a:t>Nomor 11 Tahun 2021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</a:rPr>
                        <a:t>Badan Usaha Milik Desa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8699508"/>
                  </a:ext>
                </a:extLst>
              </a:tr>
              <a:tr h="4799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PERMENDES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Nomor 16 Tahun 2019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Musyawarah Desa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0954249"/>
                  </a:ext>
                </a:extLst>
              </a:tr>
              <a:tr h="4799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PERMENDES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Nomor 18 Tahun 2019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Pedoman Umum Pendampingan Masyarakat Desa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2138601"/>
                  </a:ext>
                </a:extLst>
              </a:tr>
              <a:tr h="4799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PERMENDES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Nomor 25 Tahun 2019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</a:rPr>
                        <a:t>Petunjuk Operasional Kegiatan Dana Alokasi Khusus Fisik Afirmasi Bidang Transportasi Perdesaan Tahun Anggaran 2020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5234113"/>
                  </a:ext>
                </a:extLst>
              </a:tr>
              <a:tr h="4799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PERMENDES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Nomor 13 Tahun 2020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Prioritas Penggunaan Dana Desa Tahun 2021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7557067"/>
                  </a:ext>
                </a:extLst>
              </a:tr>
              <a:tr h="4799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PERMENDES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Nomor 21 Tahun 2020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Pedoman Umum Pembangunan Desa dan Pemberdayaan Masyarakat Desa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4477283"/>
                  </a:ext>
                </a:extLst>
              </a:tr>
              <a:tr h="7272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PERMENDES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Nomor 10 Tahun 2020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Perubahan atas Permendesa Nomor 25 Tahun 2019 Tentang Petunjuk Operasional Kegiatan Dana Alokasi Khusus Fisik Afirmasi Bidang Transportasi Perdesaan Tahun Anggaran 2020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7122267"/>
                  </a:ext>
                </a:extLst>
              </a:tr>
              <a:tr h="4799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8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PERMENDES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Nomor 19 Tahun 2020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Perubahan Atas Permendesa  Nomor 18 Tahun 2019 tentang  Pedoman Umum Pendampingan Masyarakat Desa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6868083"/>
                  </a:ext>
                </a:extLst>
              </a:tr>
              <a:tr h="2327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9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PERMENDES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Nomor 1 Tahun 2021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Pelimpahan dan Penugasan Urusan Pemerintah Bidang Pemberdayaan dan Desa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9701360"/>
                  </a:ext>
                </a:extLst>
              </a:tr>
              <a:tr h="2327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10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PERMENDES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Nomor 2 Tahun 2021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</a:rPr>
                        <a:t>Pedoman Umum Penyaluran Bantuan Pemerintah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52579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2955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5D1D5458-3553-4D5D-80F7-CE652EDEDFE1}"/>
              </a:ext>
            </a:extLst>
          </p:cNvPr>
          <p:cNvSpPr/>
          <p:nvPr/>
        </p:nvSpPr>
        <p:spPr>
          <a:xfrm>
            <a:off x="5269315" y="3759931"/>
            <a:ext cx="3741424" cy="300301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59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E96F307-797F-4B07-975B-366BE237C782}"/>
              </a:ext>
            </a:extLst>
          </p:cNvPr>
          <p:cNvSpPr/>
          <p:nvPr/>
        </p:nvSpPr>
        <p:spPr>
          <a:xfrm>
            <a:off x="5000993" y="2156711"/>
            <a:ext cx="696885" cy="7034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59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65CA340-EBB7-4DBB-B81E-759EFBC74B4E}"/>
              </a:ext>
            </a:extLst>
          </p:cNvPr>
          <p:cNvSpPr/>
          <p:nvPr/>
        </p:nvSpPr>
        <p:spPr>
          <a:xfrm>
            <a:off x="1215355" y="3310212"/>
            <a:ext cx="1219135" cy="137425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59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239">
            <a:extLst>
              <a:ext uri="{FF2B5EF4-FFF2-40B4-BE49-F238E27FC236}">
                <a16:creationId xmlns:a16="http://schemas.microsoft.com/office/drawing/2014/main" id="{CCB030F7-0E39-4AA9-9435-C3B321B05F67}"/>
              </a:ext>
            </a:extLst>
          </p:cNvPr>
          <p:cNvSpPr>
            <a:spLocks noEditPoints="1"/>
          </p:cNvSpPr>
          <p:nvPr/>
        </p:nvSpPr>
        <p:spPr bwMode="auto">
          <a:xfrm>
            <a:off x="5044393" y="2250746"/>
            <a:ext cx="596906" cy="578019"/>
          </a:xfrm>
          <a:custGeom>
            <a:avLst/>
            <a:gdLst>
              <a:gd name="T0" fmla="*/ 2245 w 3396"/>
              <a:gd name="T1" fmla="*/ 2622 h 3249"/>
              <a:gd name="T2" fmla="*/ 2543 w 3396"/>
              <a:gd name="T3" fmla="*/ 1381 h 3249"/>
              <a:gd name="T4" fmla="*/ 1548 w 3396"/>
              <a:gd name="T5" fmla="*/ 1381 h 3249"/>
              <a:gd name="T6" fmla="*/ 1848 w 3396"/>
              <a:gd name="T7" fmla="*/ 2622 h 3249"/>
              <a:gd name="T8" fmla="*/ 1548 w 3396"/>
              <a:gd name="T9" fmla="*/ 1381 h 3249"/>
              <a:gd name="T10" fmla="*/ 853 w 3396"/>
              <a:gd name="T11" fmla="*/ 2622 h 3249"/>
              <a:gd name="T12" fmla="*/ 1151 w 3396"/>
              <a:gd name="T13" fmla="*/ 1381 h 3249"/>
              <a:gd name="T14" fmla="*/ 1698 w 3396"/>
              <a:gd name="T15" fmla="*/ 384 h 3249"/>
              <a:gd name="T16" fmla="*/ 1629 w 3396"/>
              <a:gd name="T17" fmla="*/ 395 h 3249"/>
              <a:gd name="T18" fmla="*/ 1570 w 3396"/>
              <a:gd name="T19" fmla="*/ 426 h 3249"/>
              <a:gd name="T20" fmla="*/ 1523 w 3396"/>
              <a:gd name="T21" fmla="*/ 473 h 3249"/>
              <a:gd name="T22" fmla="*/ 1492 w 3396"/>
              <a:gd name="T23" fmla="*/ 532 h 3249"/>
              <a:gd name="T24" fmla="*/ 1481 w 3396"/>
              <a:gd name="T25" fmla="*/ 601 h 3249"/>
              <a:gd name="T26" fmla="*/ 1492 w 3396"/>
              <a:gd name="T27" fmla="*/ 670 h 3249"/>
              <a:gd name="T28" fmla="*/ 1523 w 3396"/>
              <a:gd name="T29" fmla="*/ 729 h 3249"/>
              <a:gd name="T30" fmla="*/ 1570 w 3396"/>
              <a:gd name="T31" fmla="*/ 776 h 3249"/>
              <a:gd name="T32" fmla="*/ 1629 w 3396"/>
              <a:gd name="T33" fmla="*/ 807 h 3249"/>
              <a:gd name="T34" fmla="*/ 1698 w 3396"/>
              <a:gd name="T35" fmla="*/ 817 h 3249"/>
              <a:gd name="T36" fmla="*/ 1767 w 3396"/>
              <a:gd name="T37" fmla="*/ 807 h 3249"/>
              <a:gd name="T38" fmla="*/ 1826 w 3396"/>
              <a:gd name="T39" fmla="*/ 776 h 3249"/>
              <a:gd name="T40" fmla="*/ 1873 w 3396"/>
              <a:gd name="T41" fmla="*/ 729 h 3249"/>
              <a:gd name="T42" fmla="*/ 1904 w 3396"/>
              <a:gd name="T43" fmla="*/ 670 h 3249"/>
              <a:gd name="T44" fmla="*/ 1915 w 3396"/>
              <a:gd name="T45" fmla="*/ 601 h 3249"/>
              <a:gd name="T46" fmla="*/ 1904 w 3396"/>
              <a:gd name="T47" fmla="*/ 532 h 3249"/>
              <a:gd name="T48" fmla="*/ 1873 w 3396"/>
              <a:gd name="T49" fmla="*/ 473 h 3249"/>
              <a:gd name="T50" fmla="*/ 1826 w 3396"/>
              <a:gd name="T51" fmla="*/ 426 h 3249"/>
              <a:gd name="T52" fmla="*/ 1767 w 3396"/>
              <a:gd name="T53" fmla="*/ 395 h 3249"/>
              <a:gd name="T54" fmla="*/ 1698 w 3396"/>
              <a:gd name="T55" fmla="*/ 384 h 3249"/>
              <a:gd name="T56" fmla="*/ 1698 w 3396"/>
              <a:gd name="T57" fmla="*/ 0 h 3249"/>
              <a:gd name="T58" fmla="*/ 3057 w 3396"/>
              <a:gd name="T59" fmla="*/ 1122 h 3249"/>
              <a:gd name="T60" fmla="*/ 3396 w 3396"/>
              <a:gd name="T61" fmla="*/ 1381 h 3249"/>
              <a:gd name="T62" fmla="*/ 2941 w 3396"/>
              <a:gd name="T63" fmla="*/ 2622 h 3249"/>
              <a:gd name="T64" fmla="*/ 3396 w 3396"/>
              <a:gd name="T65" fmla="*/ 3249 h 3249"/>
              <a:gd name="T66" fmla="*/ 106 w 3396"/>
              <a:gd name="T67" fmla="*/ 2622 h 3249"/>
              <a:gd name="T68" fmla="*/ 455 w 3396"/>
              <a:gd name="T69" fmla="*/ 1381 h 3249"/>
              <a:gd name="T70" fmla="*/ 0 w 3396"/>
              <a:gd name="T71" fmla="*/ 1122 h 3249"/>
              <a:gd name="T72" fmla="*/ 339 w 3396"/>
              <a:gd name="T73" fmla="*/ 944 h 3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396" h="3249">
                <a:moveTo>
                  <a:pt x="2245" y="1381"/>
                </a:moveTo>
                <a:lnTo>
                  <a:pt x="2245" y="2622"/>
                </a:lnTo>
                <a:lnTo>
                  <a:pt x="2543" y="2622"/>
                </a:lnTo>
                <a:lnTo>
                  <a:pt x="2543" y="1381"/>
                </a:lnTo>
                <a:lnTo>
                  <a:pt x="2245" y="1381"/>
                </a:lnTo>
                <a:close/>
                <a:moveTo>
                  <a:pt x="1548" y="1381"/>
                </a:moveTo>
                <a:lnTo>
                  <a:pt x="1548" y="2622"/>
                </a:lnTo>
                <a:lnTo>
                  <a:pt x="1848" y="2622"/>
                </a:lnTo>
                <a:lnTo>
                  <a:pt x="1848" y="1381"/>
                </a:lnTo>
                <a:lnTo>
                  <a:pt x="1548" y="1381"/>
                </a:lnTo>
                <a:close/>
                <a:moveTo>
                  <a:pt x="853" y="1381"/>
                </a:moveTo>
                <a:lnTo>
                  <a:pt x="853" y="2622"/>
                </a:lnTo>
                <a:lnTo>
                  <a:pt x="1151" y="2622"/>
                </a:lnTo>
                <a:lnTo>
                  <a:pt x="1151" y="1381"/>
                </a:lnTo>
                <a:lnTo>
                  <a:pt x="853" y="1381"/>
                </a:lnTo>
                <a:close/>
                <a:moveTo>
                  <a:pt x="1698" y="384"/>
                </a:moveTo>
                <a:lnTo>
                  <a:pt x="1663" y="387"/>
                </a:lnTo>
                <a:lnTo>
                  <a:pt x="1629" y="395"/>
                </a:lnTo>
                <a:lnTo>
                  <a:pt x="1598" y="408"/>
                </a:lnTo>
                <a:lnTo>
                  <a:pt x="1570" y="426"/>
                </a:lnTo>
                <a:lnTo>
                  <a:pt x="1544" y="447"/>
                </a:lnTo>
                <a:lnTo>
                  <a:pt x="1523" y="473"/>
                </a:lnTo>
                <a:lnTo>
                  <a:pt x="1505" y="501"/>
                </a:lnTo>
                <a:lnTo>
                  <a:pt x="1492" y="532"/>
                </a:lnTo>
                <a:lnTo>
                  <a:pt x="1484" y="566"/>
                </a:lnTo>
                <a:lnTo>
                  <a:pt x="1481" y="601"/>
                </a:lnTo>
                <a:lnTo>
                  <a:pt x="1484" y="636"/>
                </a:lnTo>
                <a:lnTo>
                  <a:pt x="1492" y="670"/>
                </a:lnTo>
                <a:lnTo>
                  <a:pt x="1505" y="701"/>
                </a:lnTo>
                <a:lnTo>
                  <a:pt x="1523" y="729"/>
                </a:lnTo>
                <a:lnTo>
                  <a:pt x="1544" y="755"/>
                </a:lnTo>
                <a:lnTo>
                  <a:pt x="1570" y="776"/>
                </a:lnTo>
                <a:lnTo>
                  <a:pt x="1598" y="794"/>
                </a:lnTo>
                <a:lnTo>
                  <a:pt x="1629" y="807"/>
                </a:lnTo>
                <a:lnTo>
                  <a:pt x="1663" y="815"/>
                </a:lnTo>
                <a:lnTo>
                  <a:pt x="1698" y="817"/>
                </a:lnTo>
                <a:lnTo>
                  <a:pt x="1733" y="815"/>
                </a:lnTo>
                <a:lnTo>
                  <a:pt x="1767" y="807"/>
                </a:lnTo>
                <a:lnTo>
                  <a:pt x="1798" y="794"/>
                </a:lnTo>
                <a:lnTo>
                  <a:pt x="1826" y="776"/>
                </a:lnTo>
                <a:lnTo>
                  <a:pt x="1852" y="755"/>
                </a:lnTo>
                <a:lnTo>
                  <a:pt x="1873" y="729"/>
                </a:lnTo>
                <a:lnTo>
                  <a:pt x="1891" y="701"/>
                </a:lnTo>
                <a:lnTo>
                  <a:pt x="1904" y="670"/>
                </a:lnTo>
                <a:lnTo>
                  <a:pt x="1912" y="636"/>
                </a:lnTo>
                <a:lnTo>
                  <a:pt x="1915" y="601"/>
                </a:lnTo>
                <a:lnTo>
                  <a:pt x="1912" y="566"/>
                </a:lnTo>
                <a:lnTo>
                  <a:pt x="1904" y="532"/>
                </a:lnTo>
                <a:lnTo>
                  <a:pt x="1891" y="501"/>
                </a:lnTo>
                <a:lnTo>
                  <a:pt x="1873" y="473"/>
                </a:lnTo>
                <a:lnTo>
                  <a:pt x="1852" y="447"/>
                </a:lnTo>
                <a:lnTo>
                  <a:pt x="1826" y="426"/>
                </a:lnTo>
                <a:lnTo>
                  <a:pt x="1798" y="408"/>
                </a:lnTo>
                <a:lnTo>
                  <a:pt x="1767" y="395"/>
                </a:lnTo>
                <a:lnTo>
                  <a:pt x="1733" y="387"/>
                </a:lnTo>
                <a:lnTo>
                  <a:pt x="1698" y="384"/>
                </a:lnTo>
                <a:close/>
                <a:moveTo>
                  <a:pt x="1698" y="0"/>
                </a:moveTo>
                <a:lnTo>
                  <a:pt x="1698" y="0"/>
                </a:lnTo>
                <a:lnTo>
                  <a:pt x="3057" y="944"/>
                </a:lnTo>
                <a:lnTo>
                  <a:pt x="3057" y="1122"/>
                </a:lnTo>
                <a:lnTo>
                  <a:pt x="3396" y="1122"/>
                </a:lnTo>
                <a:lnTo>
                  <a:pt x="3396" y="1381"/>
                </a:lnTo>
                <a:lnTo>
                  <a:pt x="2941" y="1381"/>
                </a:lnTo>
                <a:lnTo>
                  <a:pt x="2941" y="2622"/>
                </a:lnTo>
                <a:lnTo>
                  <a:pt x="3290" y="2622"/>
                </a:lnTo>
                <a:lnTo>
                  <a:pt x="3396" y="3249"/>
                </a:lnTo>
                <a:lnTo>
                  <a:pt x="0" y="3249"/>
                </a:lnTo>
                <a:lnTo>
                  <a:pt x="106" y="2622"/>
                </a:lnTo>
                <a:lnTo>
                  <a:pt x="455" y="2622"/>
                </a:lnTo>
                <a:lnTo>
                  <a:pt x="455" y="1381"/>
                </a:lnTo>
                <a:lnTo>
                  <a:pt x="0" y="1381"/>
                </a:lnTo>
                <a:lnTo>
                  <a:pt x="0" y="1122"/>
                </a:lnTo>
                <a:lnTo>
                  <a:pt x="339" y="1122"/>
                </a:lnTo>
                <a:lnTo>
                  <a:pt x="339" y="944"/>
                </a:lnTo>
                <a:lnTo>
                  <a:pt x="1698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74944" tIns="37472" rIns="74944" bIns="37472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7494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19EBDB-6D2D-4A54-ABC1-3DF28FBE5427}"/>
              </a:ext>
            </a:extLst>
          </p:cNvPr>
          <p:cNvSpPr txBox="1"/>
          <p:nvPr/>
        </p:nvSpPr>
        <p:spPr>
          <a:xfrm>
            <a:off x="3793492" y="1951151"/>
            <a:ext cx="1303658" cy="337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593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Kecamatan</a:t>
            </a:r>
            <a:endParaRPr kumimoji="0" lang="en-AU" sz="159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26" descr="Related image">
            <a:extLst>
              <a:ext uri="{FF2B5EF4-FFF2-40B4-BE49-F238E27FC236}">
                <a16:creationId xmlns:a16="http://schemas.microsoft.com/office/drawing/2014/main" id="{0D05CF00-734F-4A2D-8207-9C9FE3654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538" y="616023"/>
            <a:ext cx="812614" cy="77162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7F0CA8-EBAA-4BC5-AE84-841032D44D4A}"/>
              </a:ext>
            </a:extLst>
          </p:cNvPr>
          <p:cNvSpPr txBox="1"/>
          <p:nvPr/>
        </p:nvSpPr>
        <p:spPr>
          <a:xfrm>
            <a:off x="3663774" y="717965"/>
            <a:ext cx="1303658" cy="582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593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Kabupaten</a:t>
            </a:r>
            <a:endParaRPr kumimoji="0" lang="en-AU" sz="159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59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A85010-A6CF-4A09-99DD-C31D14E0C3C8}"/>
              </a:ext>
            </a:extLst>
          </p:cNvPr>
          <p:cNvSpPr txBox="1"/>
          <p:nvPr/>
        </p:nvSpPr>
        <p:spPr>
          <a:xfrm>
            <a:off x="4688015" y="1482995"/>
            <a:ext cx="1303658" cy="494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Tugas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Atributif</a:t>
            </a:r>
            <a:endParaRPr kumimoji="0" lang="en-AU" sz="130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Delegatif</a:t>
            </a:r>
            <a:endParaRPr kumimoji="0" lang="en-AU" sz="130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78EB6C-C276-44A1-9D4D-A1126218B3E4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 flipH="1">
            <a:off x="5339844" y="1387652"/>
            <a:ext cx="1" cy="9534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0D3F986-2686-4B45-B29F-9439220F5C0C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5338018" y="1977233"/>
            <a:ext cx="1826" cy="2628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0" descr="Related image">
            <a:extLst>
              <a:ext uri="{FF2B5EF4-FFF2-40B4-BE49-F238E27FC236}">
                <a16:creationId xmlns:a16="http://schemas.microsoft.com/office/drawing/2014/main" id="{8ADC55F5-EE54-407A-9769-02B7D55DB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045" y="2003626"/>
            <a:ext cx="797564" cy="98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130341B-3452-440F-B525-05E40C8F23D3}"/>
              </a:ext>
            </a:extLst>
          </p:cNvPr>
          <p:cNvSpPr txBox="1"/>
          <p:nvPr/>
        </p:nvSpPr>
        <p:spPr>
          <a:xfrm>
            <a:off x="1489484" y="1406439"/>
            <a:ext cx="1792685" cy="827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593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Instansi</a:t>
            </a:r>
            <a:r>
              <a:rPr kumimoji="0" lang="en-AU" sz="159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AU" sz="1593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Vertikal</a:t>
            </a:r>
            <a:r>
              <a:rPr kumimoji="0" lang="en-AU" sz="159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 wilayah </a:t>
            </a:r>
            <a:r>
              <a:rPr kumimoji="0" lang="en-AU" sz="1593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Kecamatan</a:t>
            </a:r>
            <a:endParaRPr kumimoji="0" lang="en-AU" sz="159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3B5D240-FBC1-4E33-8EAD-4B287BAC0710}"/>
              </a:ext>
            </a:extLst>
          </p:cNvPr>
          <p:cNvCxnSpPr/>
          <p:nvPr/>
        </p:nvCxnSpPr>
        <p:spPr>
          <a:xfrm>
            <a:off x="3023086" y="2541961"/>
            <a:ext cx="176188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7B35A7E-FA34-4FCA-B6ED-A9ED3BEE4B58}"/>
              </a:ext>
            </a:extLst>
          </p:cNvPr>
          <p:cNvCxnSpPr/>
          <p:nvPr/>
        </p:nvCxnSpPr>
        <p:spPr>
          <a:xfrm flipH="1">
            <a:off x="3023086" y="2649556"/>
            <a:ext cx="176188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21D0036-D918-4B31-88A1-E076F59481AE}"/>
              </a:ext>
            </a:extLst>
          </p:cNvPr>
          <p:cNvSpPr txBox="1"/>
          <p:nvPr/>
        </p:nvSpPr>
        <p:spPr>
          <a:xfrm>
            <a:off x="2833938" y="2649556"/>
            <a:ext cx="2180151" cy="293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Koordinasi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Teknis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Fungsional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CD36F53-7E56-42E9-858F-8D27CA35A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618" y="4641660"/>
            <a:ext cx="699377" cy="629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6C38EB5B-355B-48F7-B61A-67FB653D5BC5}"/>
              </a:ext>
            </a:extLst>
          </p:cNvPr>
          <p:cNvSpPr txBox="1"/>
          <p:nvPr/>
        </p:nvSpPr>
        <p:spPr>
          <a:xfrm>
            <a:off x="2178954" y="5285202"/>
            <a:ext cx="1792685" cy="582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59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Desa di Wilayah </a:t>
            </a:r>
            <a:r>
              <a:rPr kumimoji="0" lang="en-AU" sz="1593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Kecamatan</a:t>
            </a:r>
            <a:endParaRPr kumimoji="0" lang="en-AU" sz="159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29864D7-C63B-4624-B2B4-5097653D69CC}"/>
              </a:ext>
            </a:extLst>
          </p:cNvPr>
          <p:cNvSpPr txBox="1"/>
          <p:nvPr/>
        </p:nvSpPr>
        <p:spPr>
          <a:xfrm>
            <a:off x="3898072" y="4066929"/>
            <a:ext cx="1156596" cy="695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Pembinaan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</a:t>
            </a:r>
          </a:p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Pengawasan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Desa</a:t>
            </a:r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541C082D-24DC-4B23-8E92-7EA36F4C50AC}"/>
              </a:ext>
            </a:extLst>
          </p:cNvPr>
          <p:cNvCxnSpPr>
            <a:cxnSpLocks/>
            <a:stCxn id="31" idx="1"/>
            <a:endCxn id="1028" idx="3"/>
          </p:cNvCxnSpPr>
          <p:nvPr/>
        </p:nvCxnSpPr>
        <p:spPr>
          <a:xfrm rot="10800000" flipV="1">
            <a:off x="3407996" y="4414524"/>
            <a:ext cx="490077" cy="541856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26060C43-9902-4FE0-BA89-692646D6F1DF}"/>
              </a:ext>
            </a:extLst>
          </p:cNvPr>
          <p:cNvSpPr txBox="1"/>
          <p:nvPr/>
        </p:nvSpPr>
        <p:spPr>
          <a:xfrm>
            <a:off x="1282606" y="3366313"/>
            <a:ext cx="1108354" cy="276551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19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FORKOPINCA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29E4AF3-2ABC-46FD-9D91-C686CEC644C5}"/>
              </a:ext>
            </a:extLst>
          </p:cNvPr>
          <p:cNvSpPr txBox="1"/>
          <p:nvPr/>
        </p:nvSpPr>
        <p:spPr>
          <a:xfrm>
            <a:off x="1282606" y="3682860"/>
            <a:ext cx="1108354" cy="460767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19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RAKOR LINTAS SEKTOR</a:t>
            </a:r>
          </a:p>
        </p:txBody>
      </p: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FF2C69EA-025C-4153-B070-10FAAF75936C}"/>
              </a:ext>
            </a:extLst>
          </p:cNvPr>
          <p:cNvCxnSpPr>
            <a:cxnSpLocks/>
            <a:stCxn id="20" idx="1"/>
            <a:endCxn id="37" idx="0"/>
          </p:cNvCxnSpPr>
          <p:nvPr/>
        </p:nvCxnSpPr>
        <p:spPr>
          <a:xfrm rot="10800000" flipV="1">
            <a:off x="1824925" y="2496544"/>
            <a:ext cx="303122" cy="813667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D777BE2F-CEA8-4C54-964E-2F6B97C062D4}"/>
              </a:ext>
            </a:extLst>
          </p:cNvPr>
          <p:cNvSpPr txBox="1"/>
          <p:nvPr/>
        </p:nvSpPr>
        <p:spPr>
          <a:xfrm>
            <a:off x="6040048" y="3151405"/>
            <a:ext cx="1516191" cy="494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Unit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Layanan</a:t>
            </a:r>
            <a:endParaRPr kumimoji="0" lang="en-AU" sz="130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(Frontline Service)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5AE6A42D-934F-45FD-A5DB-D726CC73A6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5987" y="4151763"/>
            <a:ext cx="448981" cy="532698"/>
          </a:xfrm>
          <a:prstGeom prst="rect">
            <a:avLst/>
          </a:prstGeom>
        </p:spPr>
      </p:pic>
      <p:pic>
        <p:nvPicPr>
          <p:cNvPr id="57" name="Picture 2" descr="√ Komputer : Pengertian, Sejarah, Komponen, Jenis &amp; Fungsinya">
            <a:extLst>
              <a:ext uri="{FF2B5EF4-FFF2-40B4-BE49-F238E27FC236}">
                <a16:creationId xmlns:a16="http://schemas.microsoft.com/office/drawing/2014/main" id="{998E47AD-FCBA-4113-9C40-E6E9913C1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658" y="5048878"/>
            <a:ext cx="710981" cy="679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7AAAB483-B03B-4852-B4D2-58B728135BC8}"/>
              </a:ext>
            </a:extLst>
          </p:cNvPr>
          <p:cNvSpPr txBox="1"/>
          <p:nvPr/>
        </p:nvSpPr>
        <p:spPr>
          <a:xfrm>
            <a:off x="6789506" y="5010974"/>
            <a:ext cx="1404884" cy="494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Loket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PATEN</a:t>
            </a:r>
          </a:p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(non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usaha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)</a:t>
            </a:r>
          </a:p>
        </p:txBody>
      </p:sp>
      <p:sp>
        <p:nvSpPr>
          <p:cNvPr id="68" name="Freeform 239">
            <a:extLst>
              <a:ext uri="{FF2B5EF4-FFF2-40B4-BE49-F238E27FC236}">
                <a16:creationId xmlns:a16="http://schemas.microsoft.com/office/drawing/2014/main" id="{5210B0B3-BCF8-4554-978F-BD8D740F0766}"/>
              </a:ext>
            </a:extLst>
          </p:cNvPr>
          <p:cNvSpPr>
            <a:spLocks noEditPoints="1"/>
          </p:cNvSpPr>
          <p:nvPr/>
        </p:nvSpPr>
        <p:spPr bwMode="auto">
          <a:xfrm>
            <a:off x="8189271" y="4227080"/>
            <a:ext cx="590651" cy="565463"/>
          </a:xfrm>
          <a:custGeom>
            <a:avLst/>
            <a:gdLst>
              <a:gd name="T0" fmla="*/ 2245 w 3396"/>
              <a:gd name="T1" fmla="*/ 2622 h 3249"/>
              <a:gd name="T2" fmla="*/ 2543 w 3396"/>
              <a:gd name="T3" fmla="*/ 1381 h 3249"/>
              <a:gd name="T4" fmla="*/ 1548 w 3396"/>
              <a:gd name="T5" fmla="*/ 1381 h 3249"/>
              <a:gd name="T6" fmla="*/ 1848 w 3396"/>
              <a:gd name="T7" fmla="*/ 2622 h 3249"/>
              <a:gd name="T8" fmla="*/ 1548 w 3396"/>
              <a:gd name="T9" fmla="*/ 1381 h 3249"/>
              <a:gd name="T10" fmla="*/ 853 w 3396"/>
              <a:gd name="T11" fmla="*/ 2622 h 3249"/>
              <a:gd name="T12" fmla="*/ 1151 w 3396"/>
              <a:gd name="T13" fmla="*/ 1381 h 3249"/>
              <a:gd name="T14" fmla="*/ 1698 w 3396"/>
              <a:gd name="T15" fmla="*/ 384 h 3249"/>
              <a:gd name="T16" fmla="*/ 1629 w 3396"/>
              <a:gd name="T17" fmla="*/ 395 h 3249"/>
              <a:gd name="T18" fmla="*/ 1570 w 3396"/>
              <a:gd name="T19" fmla="*/ 426 h 3249"/>
              <a:gd name="T20" fmla="*/ 1523 w 3396"/>
              <a:gd name="T21" fmla="*/ 473 h 3249"/>
              <a:gd name="T22" fmla="*/ 1492 w 3396"/>
              <a:gd name="T23" fmla="*/ 532 h 3249"/>
              <a:gd name="T24" fmla="*/ 1481 w 3396"/>
              <a:gd name="T25" fmla="*/ 601 h 3249"/>
              <a:gd name="T26" fmla="*/ 1492 w 3396"/>
              <a:gd name="T27" fmla="*/ 670 h 3249"/>
              <a:gd name="T28" fmla="*/ 1523 w 3396"/>
              <a:gd name="T29" fmla="*/ 729 h 3249"/>
              <a:gd name="T30" fmla="*/ 1570 w 3396"/>
              <a:gd name="T31" fmla="*/ 776 h 3249"/>
              <a:gd name="T32" fmla="*/ 1629 w 3396"/>
              <a:gd name="T33" fmla="*/ 807 h 3249"/>
              <a:gd name="T34" fmla="*/ 1698 w 3396"/>
              <a:gd name="T35" fmla="*/ 817 h 3249"/>
              <a:gd name="T36" fmla="*/ 1767 w 3396"/>
              <a:gd name="T37" fmla="*/ 807 h 3249"/>
              <a:gd name="T38" fmla="*/ 1826 w 3396"/>
              <a:gd name="T39" fmla="*/ 776 h 3249"/>
              <a:gd name="T40" fmla="*/ 1873 w 3396"/>
              <a:gd name="T41" fmla="*/ 729 h 3249"/>
              <a:gd name="T42" fmla="*/ 1904 w 3396"/>
              <a:gd name="T43" fmla="*/ 670 h 3249"/>
              <a:gd name="T44" fmla="*/ 1915 w 3396"/>
              <a:gd name="T45" fmla="*/ 601 h 3249"/>
              <a:gd name="T46" fmla="*/ 1904 w 3396"/>
              <a:gd name="T47" fmla="*/ 532 h 3249"/>
              <a:gd name="T48" fmla="*/ 1873 w 3396"/>
              <a:gd name="T49" fmla="*/ 473 h 3249"/>
              <a:gd name="T50" fmla="*/ 1826 w 3396"/>
              <a:gd name="T51" fmla="*/ 426 h 3249"/>
              <a:gd name="T52" fmla="*/ 1767 w 3396"/>
              <a:gd name="T53" fmla="*/ 395 h 3249"/>
              <a:gd name="T54" fmla="*/ 1698 w 3396"/>
              <a:gd name="T55" fmla="*/ 384 h 3249"/>
              <a:gd name="T56" fmla="*/ 1698 w 3396"/>
              <a:gd name="T57" fmla="*/ 0 h 3249"/>
              <a:gd name="T58" fmla="*/ 3057 w 3396"/>
              <a:gd name="T59" fmla="*/ 1122 h 3249"/>
              <a:gd name="T60" fmla="*/ 3396 w 3396"/>
              <a:gd name="T61" fmla="*/ 1381 h 3249"/>
              <a:gd name="T62" fmla="*/ 2941 w 3396"/>
              <a:gd name="T63" fmla="*/ 2622 h 3249"/>
              <a:gd name="T64" fmla="*/ 3396 w 3396"/>
              <a:gd name="T65" fmla="*/ 3249 h 3249"/>
              <a:gd name="T66" fmla="*/ 106 w 3396"/>
              <a:gd name="T67" fmla="*/ 2622 h 3249"/>
              <a:gd name="T68" fmla="*/ 455 w 3396"/>
              <a:gd name="T69" fmla="*/ 1381 h 3249"/>
              <a:gd name="T70" fmla="*/ 0 w 3396"/>
              <a:gd name="T71" fmla="*/ 1122 h 3249"/>
              <a:gd name="T72" fmla="*/ 339 w 3396"/>
              <a:gd name="T73" fmla="*/ 944 h 3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396" h="3249">
                <a:moveTo>
                  <a:pt x="2245" y="1381"/>
                </a:moveTo>
                <a:lnTo>
                  <a:pt x="2245" y="2622"/>
                </a:lnTo>
                <a:lnTo>
                  <a:pt x="2543" y="2622"/>
                </a:lnTo>
                <a:lnTo>
                  <a:pt x="2543" y="1381"/>
                </a:lnTo>
                <a:lnTo>
                  <a:pt x="2245" y="1381"/>
                </a:lnTo>
                <a:close/>
                <a:moveTo>
                  <a:pt x="1548" y="1381"/>
                </a:moveTo>
                <a:lnTo>
                  <a:pt x="1548" y="2622"/>
                </a:lnTo>
                <a:lnTo>
                  <a:pt x="1848" y="2622"/>
                </a:lnTo>
                <a:lnTo>
                  <a:pt x="1848" y="1381"/>
                </a:lnTo>
                <a:lnTo>
                  <a:pt x="1548" y="1381"/>
                </a:lnTo>
                <a:close/>
                <a:moveTo>
                  <a:pt x="853" y="1381"/>
                </a:moveTo>
                <a:lnTo>
                  <a:pt x="853" y="2622"/>
                </a:lnTo>
                <a:lnTo>
                  <a:pt x="1151" y="2622"/>
                </a:lnTo>
                <a:lnTo>
                  <a:pt x="1151" y="1381"/>
                </a:lnTo>
                <a:lnTo>
                  <a:pt x="853" y="1381"/>
                </a:lnTo>
                <a:close/>
                <a:moveTo>
                  <a:pt x="1698" y="384"/>
                </a:moveTo>
                <a:lnTo>
                  <a:pt x="1663" y="387"/>
                </a:lnTo>
                <a:lnTo>
                  <a:pt x="1629" y="395"/>
                </a:lnTo>
                <a:lnTo>
                  <a:pt x="1598" y="408"/>
                </a:lnTo>
                <a:lnTo>
                  <a:pt x="1570" y="426"/>
                </a:lnTo>
                <a:lnTo>
                  <a:pt x="1544" y="447"/>
                </a:lnTo>
                <a:lnTo>
                  <a:pt x="1523" y="473"/>
                </a:lnTo>
                <a:lnTo>
                  <a:pt x="1505" y="501"/>
                </a:lnTo>
                <a:lnTo>
                  <a:pt x="1492" y="532"/>
                </a:lnTo>
                <a:lnTo>
                  <a:pt x="1484" y="566"/>
                </a:lnTo>
                <a:lnTo>
                  <a:pt x="1481" y="601"/>
                </a:lnTo>
                <a:lnTo>
                  <a:pt x="1484" y="636"/>
                </a:lnTo>
                <a:lnTo>
                  <a:pt x="1492" y="670"/>
                </a:lnTo>
                <a:lnTo>
                  <a:pt x="1505" y="701"/>
                </a:lnTo>
                <a:lnTo>
                  <a:pt x="1523" y="729"/>
                </a:lnTo>
                <a:lnTo>
                  <a:pt x="1544" y="755"/>
                </a:lnTo>
                <a:lnTo>
                  <a:pt x="1570" y="776"/>
                </a:lnTo>
                <a:lnTo>
                  <a:pt x="1598" y="794"/>
                </a:lnTo>
                <a:lnTo>
                  <a:pt x="1629" y="807"/>
                </a:lnTo>
                <a:lnTo>
                  <a:pt x="1663" y="815"/>
                </a:lnTo>
                <a:lnTo>
                  <a:pt x="1698" y="817"/>
                </a:lnTo>
                <a:lnTo>
                  <a:pt x="1733" y="815"/>
                </a:lnTo>
                <a:lnTo>
                  <a:pt x="1767" y="807"/>
                </a:lnTo>
                <a:lnTo>
                  <a:pt x="1798" y="794"/>
                </a:lnTo>
                <a:lnTo>
                  <a:pt x="1826" y="776"/>
                </a:lnTo>
                <a:lnTo>
                  <a:pt x="1852" y="755"/>
                </a:lnTo>
                <a:lnTo>
                  <a:pt x="1873" y="729"/>
                </a:lnTo>
                <a:lnTo>
                  <a:pt x="1891" y="701"/>
                </a:lnTo>
                <a:lnTo>
                  <a:pt x="1904" y="670"/>
                </a:lnTo>
                <a:lnTo>
                  <a:pt x="1912" y="636"/>
                </a:lnTo>
                <a:lnTo>
                  <a:pt x="1915" y="601"/>
                </a:lnTo>
                <a:lnTo>
                  <a:pt x="1912" y="566"/>
                </a:lnTo>
                <a:lnTo>
                  <a:pt x="1904" y="532"/>
                </a:lnTo>
                <a:lnTo>
                  <a:pt x="1891" y="501"/>
                </a:lnTo>
                <a:lnTo>
                  <a:pt x="1873" y="473"/>
                </a:lnTo>
                <a:lnTo>
                  <a:pt x="1852" y="447"/>
                </a:lnTo>
                <a:lnTo>
                  <a:pt x="1826" y="426"/>
                </a:lnTo>
                <a:lnTo>
                  <a:pt x="1798" y="408"/>
                </a:lnTo>
                <a:lnTo>
                  <a:pt x="1767" y="395"/>
                </a:lnTo>
                <a:lnTo>
                  <a:pt x="1733" y="387"/>
                </a:lnTo>
                <a:lnTo>
                  <a:pt x="1698" y="384"/>
                </a:lnTo>
                <a:close/>
                <a:moveTo>
                  <a:pt x="1698" y="0"/>
                </a:moveTo>
                <a:lnTo>
                  <a:pt x="1698" y="0"/>
                </a:lnTo>
                <a:lnTo>
                  <a:pt x="3057" y="944"/>
                </a:lnTo>
                <a:lnTo>
                  <a:pt x="3057" y="1122"/>
                </a:lnTo>
                <a:lnTo>
                  <a:pt x="3396" y="1122"/>
                </a:lnTo>
                <a:lnTo>
                  <a:pt x="3396" y="1381"/>
                </a:lnTo>
                <a:lnTo>
                  <a:pt x="2941" y="1381"/>
                </a:lnTo>
                <a:lnTo>
                  <a:pt x="2941" y="2622"/>
                </a:lnTo>
                <a:lnTo>
                  <a:pt x="3290" y="2622"/>
                </a:lnTo>
                <a:lnTo>
                  <a:pt x="3396" y="3249"/>
                </a:lnTo>
                <a:lnTo>
                  <a:pt x="0" y="3249"/>
                </a:lnTo>
                <a:lnTo>
                  <a:pt x="106" y="2622"/>
                </a:lnTo>
                <a:lnTo>
                  <a:pt x="455" y="2622"/>
                </a:lnTo>
                <a:lnTo>
                  <a:pt x="455" y="1381"/>
                </a:lnTo>
                <a:lnTo>
                  <a:pt x="0" y="1381"/>
                </a:lnTo>
                <a:lnTo>
                  <a:pt x="0" y="1122"/>
                </a:lnTo>
                <a:lnTo>
                  <a:pt x="339" y="1122"/>
                </a:lnTo>
                <a:lnTo>
                  <a:pt x="339" y="944"/>
                </a:lnTo>
                <a:lnTo>
                  <a:pt x="1698" y="0"/>
                </a:lnTo>
                <a:close/>
              </a:path>
            </a:pathLst>
          </a:custGeom>
          <a:solidFill>
            <a:srgbClr val="FF66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74944" tIns="37472" rIns="74944" bIns="37472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7494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FB8DD5E-471B-4E38-A65C-BFF81A6AEF75}"/>
              </a:ext>
            </a:extLst>
          </p:cNvPr>
          <p:cNvSpPr txBox="1"/>
          <p:nvPr/>
        </p:nvSpPr>
        <p:spPr>
          <a:xfrm>
            <a:off x="6883653" y="4134604"/>
            <a:ext cx="1236805" cy="695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Loket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Klnik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Desa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Membangun</a:t>
            </a:r>
            <a:endParaRPr kumimoji="0" lang="en-AU" sz="130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B8720EF-FA38-4882-9302-D113CC01A05A}"/>
              </a:ext>
            </a:extLst>
          </p:cNvPr>
          <p:cNvSpPr txBox="1"/>
          <p:nvPr/>
        </p:nvSpPr>
        <p:spPr>
          <a:xfrm>
            <a:off x="5167845" y="4570817"/>
            <a:ext cx="1730329" cy="494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PRANATA PEMBINA DESA / PTPD</a:t>
            </a:r>
          </a:p>
        </p:txBody>
      </p:sp>
      <p:pic>
        <p:nvPicPr>
          <p:cNvPr id="1030" name="Picture 6" descr="Kantor Urusan Agama PNG and Kantor Urusan Agama Transparent ...">
            <a:extLst>
              <a:ext uri="{FF2B5EF4-FFF2-40B4-BE49-F238E27FC236}">
                <a16:creationId xmlns:a16="http://schemas.microsoft.com/office/drawing/2014/main" id="{41B4AF59-6F10-4BBE-B1BB-91ED611E2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6932" y="2281329"/>
            <a:ext cx="979884" cy="723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8A58B2DE-E417-47BA-BDD0-0294B9BF0549}"/>
              </a:ext>
            </a:extLst>
          </p:cNvPr>
          <p:cNvCxnSpPr>
            <a:cxnSpLocks/>
          </p:cNvCxnSpPr>
          <p:nvPr/>
        </p:nvCxnSpPr>
        <p:spPr>
          <a:xfrm>
            <a:off x="5797236" y="2546945"/>
            <a:ext cx="3504926" cy="177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07A7A0D-31C1-4349-AD6E-1C69951768CD}"/>
              </a:ext>
            </a:extLst>
          </p:cNvPr>
          <p:cNvCxnSpPr>
            <a:cxnSpLocks/>
          </p:cNvCxnSpPr>
          <p:nvPr/>
        </p:nvCxnSpPr>
        <p:spPr>
          <a:xfrm flipH="1">
            <a:off x="5762914" y="2666715"/>
            <a:ext cx="353924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D38EA821-BE1A-42C0-BB39-1EE785CDDC1D}"/>
              </a:ext>
            </a:extLst>
          </p:cNvPr>
          <p:cNvSpPr txBox="1"/>
          <p:nvPr/>
        </p:nvSpPr>
        <p:spPr>
          <a:xfrm>
            <a:off x="5641299" y="2666722"/>
            <a:ext cx="3725899" cy="293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Koordinasi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Teknis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Fungsional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dan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Operasional</a:t>
            </a:r>
            <a:endParaRPr kumimoji="0" lang="en-AU" sz="130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5E70B3E-62F1-4683-95CD-E8CF4B433092}"/>
              </a:ext>
            </a:extLst>
          </p:cNvPr>
          <p:cNvSpPr txBox="1"/>
          <p:nvPr/>
        </p:nvSpPr>
        <p:spPr>
          <a:xfrm>
            <a:off x="9227034" y="1538202"/>
            <a:ext cx="1792685" cy="582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59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OPD Lain dan </a:t>
            </a:r>
            <a:r>
              <a:rPr kumimoji="0" lang="en-AU" sz="1593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Kecamatan</a:t>
            </a:r>
            <a:r>
              <a:rPr kumimoji="0" lang="en-AU" sz="159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Lain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225A4CB-1559-43A4-85A7-F3055E5BCC56}"/>
              </a:ext>
            </a:extLst>
          </p:cNvPr>
          <p:cNvSpPr txBox="1"/>
          <p:nvPr/>
        </p:nvSpPr>
        <p:spPr>
          <a:xfrm>
            <a:off x="9500682" y="4051438"/>
            <a:ext cx="1224975" cy="1097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Sebagai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Penghubung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untuk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izin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usaha</a:t>
            </a:r>
            <a:endParaRPr kumimoji="0" lang="en-AU" sz="130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 24/2018</a:t>
            </a:r>
          </a:p>
        </p:txBody>
      </p:sp>
      <p:pic>
        <p:nvPicPr>
          <p:cNvPr id="1026" name="Picture 2" descr="Simbol, Hukum, Keadilan gambar png">
            <a:extLst>
              <a:ext uri="{FF2B5EF4-FFF2-40B4-BE49-F238E27FC236}">
                <a16:creationId xmlns:a16="http://schemas.microsoft.com/office/drawing/2014/main" id="{FD593BB8-7709-479D-BD09-D5287476D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877" y="6009309"/>
            <a:ext cx="685080" cy="56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2F11DF9-D1FF-40D9-B095-855F0C843C26}"/>
              </a:ext>
            </a:extLst>
          </p:cNvPr>
          <p:cNvCxnSpPr>
            <a:cxnSpLocks/>
            <a:stCxn id="42" idx="0"/>
            <a:endCxn id="1030" idx="2"/>
          </p:cNvCxnSpPr>
          <p:nvPr/>
        </p:nvCxnSpPr>
        <p:spPr>
          <a:xfrm flipV="1">
            <a:off x="10113170" y="3004538"/>
            <a:ext cx="3704" cy="10469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7446E854-60DD-4764-A9CD-EAD4FCA38C38}"/>
              </a:ext>
            </a:extLst>
          </p:cNvPr>
          <p:cNvCxnSpPr>
            <a:cxnSpLocks/>
            <a:stCxn id="20" idx="2"/>
            <a:endCxn id="56" idx="0"/>
          </p:cNvCxnSpPr>
          <p:nvPr/>
        </p:nvCxnSpPr>
        <p:spPr>
          <a:xfrm rot="16200000" flipH="1">
            <a:off x="3667502" y="1848787"/>
            <a:ext cx="1162302" cy="344365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Picture 61">
            <a:extLst>
              <a:ext uri="{FF2B5EF4-FFF2-40B4-BE49-F238E27FC236}">
                <a16:creationId xmlns:a16="http://schemas.microsoft.com/office/drawing/2014/main" id="{352C982D-7381-48FD-A11B-83F967B8EE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8170" y="5008777"/>
            <a:ext cx="448981" cy="53269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F64BE84D-C0F6-4AEA-B7F5-554A11F235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3025" y="5783296"/>
            <a:ext cx="448981" cy="516383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CA758299-639C-4C87-A2DC-AA68C6E8718E}"/>
              </a:ext>
            </a:extLst>
          </p:cNvPr>
          <p:cNvSpPr txBox="1"/>
          <p:nvPr/>
        </p:nvSpPr>
        <p:spPr>
          <a:xfrm>
            <a:off x="5225435" y="5493867"/>
            <a:ext cx="1537171" cy="293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PRANATA LAYANAN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C0A3AA7-9B83-4B46-B259-DE88464D1BEC}"/>
              </a:ext>
            </a:extLst>
          </p:cNvPr>
          <p:cNvSpPr txBox="1"/>
          <p:nvPr/>
        </p:nvSpPr>
        <p:spPr>
          <a:xfrm>
            <a:off x="5260973" y="6229220"/>
            <a:ext cx="1537171" cy="494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PRANATA PAMONG KECAMATAN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6CEBE99-6813-482E-9C03-DF3BA2D1AAA1}"/>
              </a:ext>
            </a:extLst>
          </p:cNvPr>
          <p:cNvSpPr txBox="1"/>
          <p:nvPr/>
        </p:nvSpPr>
        <p:spPr>
          <a:xfrm>
            <a:off x="6307485" y="3845303"/>
            <a:ext cx="2672048" cy="293285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PELAYANAN TERPADU KECAMATAN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A16241D-6349-494A-9A30-6A8C32720003}"/>
              </a:ext>
            </a:extLst>
          </p:cNvPr>
          <p:cNvSpPr txBox="1"/>
          <p:nvPr/>
        </p:nvSpPr>
        <p:spPr>
          <a:xfrm>
            <a:off x="1272762" y="4191190"/>
            <a:ext cx="1108354" cy="427553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08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PERENCANAAN BERSAMA</a:t>
            </a:r>
          </a:p>
        </p:txBody>
      </p:sp>
      <p:cxnSp>
        <p:nvCxnSpPr>
          <p:cNvPr id="80" name="Connector: Elbow 79">
            <a:extLst>
              <a:ext uri="{FF2B5EF4-FFF2-40B4-BE49-F238E27FC236}">
                <a16:creationId xmlns:a16="http://schemas.microsoft.com/office/drawing/2014/main" id="{593BA2C3-5033-40C3-9879-D635E7EB9B37}"/>
              </a:ext>
            </a:extLst>
          </p:cNvPr>
          <p:cNvCxnSpPr>
            <a:stCxn id="37" idx="2"/>
            <a:endCxn id="1028" idx="1"/>
          </p:cNvCxnSpPr>
          <p:nvPr/>
        </p:nvCxnSpPr>
        <p:spPr>
          <a:xfrm rot="16200000" flipH="1">
            <a:off x="2130812" y="4378573"/>
            <a:ext cx="271918" cy="883695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4113822C-CB80-4C51-85EA-CD377A83E33D}"/>
              </a:ext>
            </a:extLst>
          </p:cNvPr>
          <p:cNvCxnSpPr>
            <a:endCxn id="31" idx="3"/>
          </p:cNvCxnSpPr>
          <p:nvPr/>
        </p:nvCxnSpPr>
        <p:spPr>
          <a:xfrm flipH="1" flipV="1">
            <a:off x="5054668" y="4414524"/>
            <a:ext cx="691319" cy="41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or: Elbow 93">
            <a:extLst>
              <a:ext uri="{FF2B5EF4-FFF2-40B4-BE49-F238E27FC236}">
                <a16:creationId xmlns:a16="http://schemas.microsoft.com/office/drawing/2014/main" id="{0125AA0C-B93A-4ACB-B985-E623A08CECE1}"/>
              </a:ext>
            </a:extLst>
          </p:cNvPr>
          <p:cNvCxnSpPr>
            <a:endCxn id="31" idx="2"/>
          </p:cNvCxnSpPr>
          <p:nvPr/>
        </p:nvCxnSpPr>
        <p:spPr>
          <a:xfrm rot="10800000">
            <a:off x="4476371" y="4762119"/>
            <a:ext cx="1301807" cy="1247192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or: Elbow 97">
            <a:extLst>
              <a:ext uri="{FF2B5EF4-FFF2-40B4-BE49-F238E27FC236}">
                <a16:creationId xmlns:a16="http://schemas.microsoft.com/office/drawing/2014/main" id="{8186A8B2-3B8E-4D64-B3EC-C6EBD20995DC}"/>
              </a:ext>
            </a:extLst>
          </p:cNvPr>
          <p:cNvCxnSpPr>
            <a:cxnSpLocks/>
            <a:endCxn id="78" idx="0"/>
          </p:cNvCxnSpPr>
          <p:nvPr/>
        </p:nvCxnSpPr>
        <p:spPr>
          <a:xfrm>
            <a:off x="5349436" y="3127620"/>
            <a:ext cx="2294073" cy="717683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7ECABF83-EECB-45D7-8339-70BD0EEA2649}"/>
              </a:ext>
            </a:extLst>
          </p:cNvPr>
          <p:cNvSpPr txBox="1"/>
          <p:nvPr/>
        </p:nvSpPr>
        <p:spPr>
          <a:xfrm>
            <a:off x="2688785" y="3526027"/>
            <a:ext cx="1516191" cy="494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Pembinaan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Sektor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Desa</a:t>
            </a:r>
          </a:p>
        </p:txBody>
      </p:sp>
      <p:sp>
        <p:nvSpPr>
          <p:cNvPr id="111" name="Title 1">
            <a:extLst>
              <a:ext uri="{FF2B5EF4-FFF2-40B4-BE49-F238E27FC236}">
                <a16:creationId xmlns:a16="http://schemas.microsoft.com/office/drawing/2014/main" id="{B2F98EF1-BD49-4068-9A9A-D0D92CB0D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4011" y="-5"/>
            <a:ext cx="7443752" cy="651700"/>
          </a:xfr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</a:bodyPr>
          <a:lstStyle/>
          <a:p>
            <a:pPr algn="ctr"/>
            <a:r>
              <a:rPr lang="en-AU" sz="2177" b="1" dirty="0">
                <a:solidFill>
                  <a:schemeClr val="bg1"/>
                </a:solidFill>
              </a:rPr>
              <a:t>KEDUDUKAN STRATEGIS KECAMATAN </a:t>
            </a:r>
            <a:br>
              <a:rPr lang="en-AU" sz="2177" b="1" dirty="0">
                <a:solidFill>
                  <a:schemeClr val="bg1"/>
                </a:solidFill>
              </a:rPr>
            </a:br>
            <a:r>
              <a:rPr lang="en-AU" sz="2177" b="1" dirty="0">
                <a:solidFill>
                  <a:schemeClr val="bg1"/>
                </a:solidFill>
              </a:rPr>
              <a:t>DAN REVITALISASI PELAYANAN DI KECAMATAN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956BB48-2075-400E-85FA-4D02DD4E4C5C}"/>
              </a:ext>
            </a:extLst>
          </p:cNvPr>
          <p:cNvSpPr txBox="1"/>
          <p:nvPr/>
        </p:nvSpPr>
        <p:spPr>
          <a:xfrm>
            <a:off x="9555806" y="5685716"/>
            <a:ext cx="1224975" cy="695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Optimalisasi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tugas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atributif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delegatif</a:t>
            </a:r>
            <a:endParaRPr kumimoji="0" lang="en-AU" sz="130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5" name="Connector: Elbow 114">
            <a:extLst>
              <a:ext uri="{FF2B5EF4-FFF2-40B4-BE49-F238E27FC236}">
                <a16:creationId xmlns:a16="http://schemas.microsoft.com/office/drawing/2014/main" id="{9C4618B6-365A-4909-865A-B79E682AA785}"/>
              </a:ext>
            </a:extLst>
          </p:cNvPr>
          <p:cNvCxnSpPr>
            <a:stCxn id="57" idx="3"/>
            <a:endCxn id="42" idx="1"/>
          </p:cNvCxnSpPr>
          <p:nvPr/>
        </p:nvCxnSpPr>
        <p:spPr>
          <a:xfrm flipV="1">
            <a:off x="8809639" y="4599986"/>
            <a:ext cx="691043" cy="788585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: Elbow 116">
            <a:extLst>
              <a:ext uri="{FF2B5EF4-FFF2-40B4-BE49-F238E27FC236}">
                <a16:creationId xmlns:a16="http://schemas.microsoft.com/office/drawing/2014/main" id="{C29A1076-61F4-4530-B768-A8B0F86FD20E}"/>
              </a:ext>
            </a:extLst>
          </p:cNvPr>
          <p:cNvCxnSpPr>
            <a:cxnSpLocks/>
            <a:endCxn id="114" idx="1"/>
          </p:cNvCxnSpPr>
          <p:nvPr/>
        </p:nvCxnSpPr>
        <p:spPr>
          <a:xfrm flipV="1">
            <a:off x="8755840" y="6033311"/>
            <a:ext cx="799966" cy="266371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7" name="Straight Connector 1026">
            <a:extLst>
              <a:ext uri="{FF2B5EF4-FFF2-40B4-BE49-F238E27FC236}">
                <a16:creationId xmlns:a16="http://schemas.microsoft.com/office/drawing/2014/main" id="{8A688AE9-C161-49BC-899A-142F53AA819B}"/>
              </a:ext>
            </a:extLst>
          </p:cNvPr>
          <p:cNvCxnSpPr>
            <a:stCxn id="71" idx="2"/>
          </p:cNvCxnSpPr>
          <p:nvPr/>
        </p:nvCxnSpPr>
        <p:spPr>
          <a:xfrm flipH="1">
            <a:off x="5349435" y="2860175"/>
            <a:ext cx="1" cy="710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F92ABC80-55E3-4D92-949B-A6D4903CF1A9}"/>
              </a:ext>
            </a:extLst>
          </p:cNvPr>
          <p:cNvSpPr txBox="1"/>
          <p:nvPr/>
        </p:nvSpPr>
        <p:spPr>
          <a:xfrm>
            <a:off x="6607830" y="5896838"/>
            <a:ext cx="1730327" cy="896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Pelayanan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808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Trantibum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Yandas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&amp;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penanggulangan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AU" sz="1306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bencana</a:t>
            </a:r>
            <a:r>
              <a:rPr kumimoji="0" lang="en-AU" sz="130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71269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:a16="http://schemas.microsoft.com/office/drawing/2014/main" id="{22A70638-FEA8-405F-9D87-B7B4BCEDF26D}"/>
              </a:ext>
            </a:extLst>
          </p:cNvPr>
          <p:cNvSpPr/>
          <p:nvPr/>
        </p:nvSpPr>
        <p:spPr>
          <a:xfrm>
            <a:off x="5594819" y="2145513"/>
            <a:ext cx="1111026" cy="1699984"/>
          </a:xfrm>
          <a:prstGeom prst="rect">
            <a:avLst/>
          </a:prstGeom>
          <a:gradFill>
            <a:gsLst>
              <a:gs pos="81000">
                <a:srgbClr val="FD741E"/>
              </a:gs>
              <a:gs pos="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19F039A8-0C70-4458-8D68-E18DF4F6B48F}"/>
              </a:ext>
            </a:extLst>
          </p:cNvPr>
          <p:cNvSpPr/>
          <p:nvPr/>
        </p:nvSpPr>
        <p:spPr>
          <a:xfrm>
            <a:off x="8418507" y="1474296"/>
            <a:ext cx="1111026" cy="1699984"/>
          </a:xfrm>
          <a:prstGeom prst="rect">
            <a:avLst/>
          </a:prstGeom>
          <a:gradFill>
            <a:gsLst>
              <a:gs pos="81000">
                <a:srgbClr val="76CDD4"/>
              </a:gs>
              <a:gs pos="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99C96FAE-2717-4CDB-9CD2-5170501079F7}"/>
              </a:ext>
            </a:extLst>
          </p:cNvPr>
          <p:cNvSpPr/>
          <p:nvPr/>
        </p:nvSpPr>
        <p:spPr>
          <a:xfrm>
            <a:off x="2771132" y="1474296"/>
            <a:ext cx="1111026" cy="1699984"/>
          </a:xfrm>
          <a:prstGeom prst="rect">
            <a:avLst/>
          </a:prstGeom>
          <a:gradFill>
            <a:gsLst>
              <a:gs pos="81000">
                <a:srgbClr val="4AAC90"/>
              </a:gs>
              <a:gs pos="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6E506B44-65A2-412C-A007-EB04D8D3943D}"/>
              </a:ext>
            </a:extLst>
          </p:cNvPr>
          <p:cNvSpPr/>
          <p:nvPr/>
        </p:nvSpPr>
        <p:spPr>
          <a:xfrm>
            <a:off x="0" y="3254846"/>
            <a:ext cx="2192996" cy="1631502"/>
          </a:xfrm>
          <a:prstGeom prst="rect">
            <a:avLst/>
          </a:prstGeom>
          <a:solidFill>
            <a:schemeClr val="tx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652775F-3B0C-4A0C-9A1F-7C39937308F1}"/>
              </a:ext>
            </a:extLst>
          </p:cNvPr>
          <p:cNvSpPr/>
          <p:nvPr/>
        </p:nvSpPr>
        <p:spPr>
          <a:xfrm flipH="1">
            <a:off x="9999004" y="3254846"/>
            <a:ext cx="2192996" cy="1631502"/>
          </a:xfrm>
          <a:prstGeom prst="rect">
            <a:avLst/>
          </a:prstGeom>
          <a:solidFill>
            <a:schemeClr val="tx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6B8CFF2-0BDD-47AC-ADD4-65F2B60F911A}"/>
              </a:ext>
            </a:extLst>
          </p:cNvPr>
          <p:cNvSpPr/>
          <p:nvPr/>
        </p:nvSpPr>
        <p:spPr>
          <a:xfrm>
            <a:off x="4539027" y="3105958"/>
            <a:ext cx="3222610" cy="3222610"/>
          </a:xfrm>
          <a:prstGeom prst="ellipse">
            <a:avLst/>
          </a:prstGeom>
          <a:gradFill>
            <a:gsLst>
              <a:gs pos="0">
                <a:srgbClr val="FD741E"/>
              </a:gs>
              <a:gs pos="100000">
                <a:srgbClr val="CE430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D9E50995-8549-4215-8A29-CF9BD2FC3C0A}"/>
              </a:ext>
            </a:extLst>
          </p:cNvPr>
          <p:cNvSpPr/>
          <p:nvPr/>
        </p:nvSpPr>
        <p:spPr>
          <a:xfrm>
            <a:off x="5594819" y="3174280"/>
            <a:ext cx="1111026" cy="1233323"/>
          </a:xfrm>
          <a:custGeom>
            <a:avLst/>
            <a:gdLst>
              <a:gd name="connsiteX0" fmla="*/ 555513 w 1111026"/>
              <a:gd name="connsiteY0" fmla="*/ 0 h 1233323"/>
              <a:gd name="connsiteX1" fmla="*/ 1034666 w 1111026"/>
              <a:gd name="connsiteY1" fmla="*/ 72441 h 1233323"/>
              <a:gd name="connsiteX2" fmla="*/ 1111026 w 1111026"/>
              <a:gd name="connsiteY2" fmla="*/ 100389 h 1233323"/>
              <a:gd name="connsiteX3" fmla="*/ 1111026 w 1111026"/>
              <a:gd name="connsiteY3" fmla="*/ 677810 h 1233323"/>
              <a:gd name="connsiteX4" fmla="*/ 555513 w 1111026"/>
              <a:gd name="connsiteY4" fmla="*/ 1233323 h 1233323"/>
              <a:gd name="connsiteX5" fmla="*/ 0 w 1111026"/>
              <a:gd name="connsiteY5" fmla="*/ 677810 h 1233323"/>
              <a:gd name="connsiteX6" fmla="*/ 0 w 1111026"/>
              <a:gd name="connsiteY6" fmla="*/ 100389 h 1233323"/>
              <a:gd name="connsiteX7" fmla="*/ 76360 w 1111026"/>
              <a:gd name="connsiteY7" fmla="*/ 72441 h 1233323"/>
              <a:gd name="connsiteX8" fmla="*/ 555513 w 1111026"/>
              <a:gd name="connsiteY8" fmla="*/ 0 h 1233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1026" h="1233323">
                <a:moveTo>
                  <a:pt x="555513" y="0"/>
                </a:moveTo>
                <a:cubicBezTo>
                  <a:pt x="722369" y="0"/>
                  <a:pt x="883302" y="25362"/>
                  <a:pt x="1034666" y="72441"/>
                </a:cubicBezTo>
                <a:lnTo>
                  <a:pt x="1111026" y="100389"/>
                </a:lnTo>
                <a:lnTo>
                  <a:pt x="1111026" y="677810"/>
                </a:lnTo>
                <a:cubicBezTo>
                  <a:pt x="1111026" y="984611"/>
                  <a:pt x="862314" y="1233323"/>
                  <a:pt x="555513" y="1233323"/>
                </a:cubicBezTo>
                <a:cubicBezTo>
                  <a:pt x="248712" y="1233323"/>
                  <a:pt x="0" y="984611"/>
                  <a:pt x="0" y="677810"/>
                </a:cubicBezTo>
                <a:lnTo>
                  <a:pt x="0" y="100389"/>
                </a:lnTo>
                <a:lnTo>
                  <a:pt x="76360" y="72441"/>
                </a:lnTo>
                <a:cubicBezTo>
                  <a:pt x="227725" y="25362"/>
                  <a:pt x="388657" y="0"/>
                  <a:pt x="555513" y="0"/>
                </a:cubicBezTo>
                <a:close/>
              </a:path>
            </a:pathLst>
          </a:custGeom>
          <a:solidFill>
            <a:srgbClr val="CE430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FFEE9DC1-7232-456F-B054-00F62407C1E8}"/>
              </a:ext>
            </a:extLst>
          </p:cNvPr>
          <p:cNvSpPr/>
          <p:nvPr/>
        </p:nvSpPr>
        <p:spPr>
          <a:xfrm>
            <a:off x="7362715" y="2332045"/>
            <a:ext cx="3222610" cy="3222610"/>
          </a:xfrm>
          <a:prstGeom prst="ellipse">
            <a:avLst/>
          </a:prstGeom>
          <a:gradFill>
            <a:gsLst>
              <a:gs pos="0">
                <a:srgbClr val="B5E4E8"/>
              </a:gs>
              <a:gs pos="100000">
                <a:srgbClr val="76CDD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608ED59D-F034-44E6-9AD6-AAA8CA2F2E77}"/>
              </a:ext>
            </a:extLst>
          </p:cNvPr>
          <p:cNvSpPr/>
          <p:nvPr/>
        </p:nvSpPr>
        <p:spPr>
          <a:xfrm>
            <a:off x="8426958" y="2398364"/>
            <a:ext cx="1111026" cy="1233323"/>
          </a:xfrm>
          <a:custGeom>
            <a:avLst/>
            <a:gdLst>
              <a:gd name="connsiteX0" fmla="*/ 555513 w 1111026"/>
              <a:gd name="connsiteY0" fmla="*/ 0 h 1233323"/>
              <a:gd name="connsiteX1" fmla="*/ 1034666 w 1111026"/>
              <a:gd name="connsiteY1" fmla="*/ 72441 h 1233323"/>
              <a:gd name="connsiteX2" fmla="*/ 1111026 w 1111026"/>
              <a:gd name="connsiteY2" fmla="*/ 100389 h 1233323"/>
              <a:gd name="connsiteX3" fmla="*/ 1111026 w 1111026"/>
              <a:gd name="connsiteY3" fmla="*/ 677810 h 1233323"/>
              <a:gd name="connsiteX4" fmla="*/ 555513 w 1111026"/>
              <a:gd name="connsiteY4" fmla="*/ 1233323 h 1233323"/>
              <a:gd name="connsiteX5" fmla="*/ 0 w 1111026"/>
              <a:gd name="connsiteY5" fmla="*/ 677810 h 1233323"/>
              <a:gd name="connsiteX6" fmla="*/ 0 w 1111026"/>
              <a:gd name="connsiteY6" fmla="*/ 100389 h 1233323"/>
              <a:gd name="connsiteX7" fmla="*/ 76360 w 1111026"/>
              <a:gd name="connsiteY7" fmla="*/ 72441 h 1233323"/>
              <a:gd name="connsiteX8" fmla="*/ 555513 w 1111026"/>
              <a:gd name="connsiteY8" fmla="*/ 0 h 1233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1026" h="1233323">
                <a:moveTo>
                  <a:pt x="555513" y="0"/>
                </a:moveTo>
                <a:cubicBezTo>
                  <a:pt x="722369" y="0"/>
                  <a:pt x="883302" y="25362"/>
                  <a:pt x="1034666" y="72441"/>
                </a:cubicBezTo>
                <a:lnTo>
                  <a:pt x="1111026" y="100389"/>
                </a:lnTo>
                <a:lnTo>
                  <a:pt x="1111026" y="677810"/>
                </a:lnTo>
                <a:cubicBezTo>
                  <a:pt x="1111026" y="984611"/>
                  <a:pt x="862314" y="1233323"/>
                  <a:pt x="555513" y="1233323"/>
                </a:cubicBezTo>
                <a:cubicBezTo>
                  <a:pt x="248712" y="1233323"/>
                  <a:pt x="0" y="984611"/>
                  <a:pt x="0" y="677810"/>
                </a:cubicBezTo>
                <a:lnTo>
                  <a:pt x="0" y="100389"/>
                </a:lnTo>
                <a:lnTo>
                  <a:pt x="76360" y="72441"/>
                </a:lnTo>
                <a:cubicBezTo>
                  <a:pt x="227725" y="25362"/>
                  <a:pt x="388657" y="0"/>
                  <a:pt x="555513" y="0"/>
                </a:cubicBezTo>
                <a:close/>
              </a:path>
            </a:pathLst>
          </a:custGeom>
          <a:solidFill>
            <a:srgbClr val="76CDD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41" name="Slide Number Placeholder 140">
            <a:extLst>
              <a:ext uri="{FF2B5EF4-FFF2-40B4-BE49-F238E27FC236}">
                <a16:creationId xmlns:a16="http://schemas.microsoft.com/office/drawing/2014/main" id="{D5D76752-6F2F-4217-892C-04830CA2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364DE0-1134-4E99-A95A-213FE4030743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D741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D741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878E61D-4CA1-492C-BFDC-FBD5B0220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OPTIMALISASI PERAN CAMAT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7E2EF61-23D7-450C-BAD2-3FF1F03F3819}"/>
              </a:ext>
            </a:extLst>
          </p:cNvPr>
          <p:cNvGrpSpPr/>
          <p:nvPr/>
        </p:nvGrpSpPr>
        <p:grpSpPr>
          <a:xfrm>
            <a:off x="5914737" y="3551120"/>
            <a:ext cx="471191" cy="479643"/>
            <a:chOff x="7718425" y="2527300"/>
            <a:chExt cx="354013" cy="360363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18000"/>
              </a:prstClr>
            </a:outerShdw>
          </a:effectLst>
        </p:grpSpPr>
        <p:sp>
          <p:nvSpPr>
            <p:cNvPr id="71" name="Rectangle 279">
              <a:extLst>
                <a:ext uri="{FF2B5EF4-FFF2-40B4-BE49-F238E27FC236}">
                  <a16:creationId xmlns:a16="http://schemas.microsoft.com/office/drawing/2014/main" id="{66199437-69F1-4DD7-B0AF-FAA1B700A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8425" y="2632075"/>
              <a:ext cx="76200" cy="746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72" name="Freeform 280">
              <a:extLst>
                <a:ext uri="{FF2B5EF4-FFF2-40B4-BE49-F238E27FC236}">
                  <a16:creationId xmlns:a16="http://schemas.microsoft.com/office/drawing/2014/main" id="{66CDD5D4-C0A5-4158-AA7F-A4F6447245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8425" y="2571750"/>
              <a:ext cx="76200" cy="44450"/>
            </a:xfrm>
            <a:custGeom>
              <a:avLst/>
              <a:gdLst>
                <a:gd name="T0" fmla="*/ 20 w 20"/>
                <a:gd name="T1" fmla="*/ 10 h 12"/>
                <a:gd name="T2" fmla="*/ 10 w 20"/>
                <a:gd name="T3" fmla="*/ 0 h 12"/>
                <a:gd name="T4" fmla="*/ 0 w 20"/>
                <a:gd name="T5" fmla="*/ 10 h 12"/>
                <a:gd name="T6" fmla="*/ 0 w 20"/>
                <a:gd name="T7" fmla="*/ 12 h 12"/>
                <a:gd name="T8" fmla="*/ 20 w 20"/>
                <a:gd name="T9" fmla="*/ 12 h 12"/>
                <a:gd name="T10" fmla="*/ 20 w 20"/>
                <a:gd name="T11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10"/>
                  </a:move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0" y="12"/>
                    <a:pt x="20" y="12"/>
                    <a:pt x="20" y="12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73" name="Rectangle 281">
              <a:extLst>
                <a:ext uri="{FF2B5EF4-FFF2-40B4-BE49-F238E27FC236}">
                  <a16:creationId xmlns:a16="http://schemas.microsoft.com/office/drawing/2014/main" id="{6253A899-239A-4AF7-932B-4A79BA7FB1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8425" y="2782888"/>
              <a:ext cx="76200" cy="222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74" name="Freeform 282">
              <a:extLst>
                <a:ext uri="{FF2B5EF4-FFF2-40B4-BE49-F238E27FC236}">
                  <a16:creationId xmlns:a16="http://schemas.microsoft.com/office/drawing/2014/main" id="{31D4A993-DABA-4BA4-A463-300E36F30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3188" y="2819400"/>
              <a:ext cx="66675" cy="68263"/>
            </a:xfrm>
            <a:custGeom>
              <a:avLst/>
              <a:gdLst>
                <a:gd name="T0" fmla="*/ 0 w 18"/>
                <a:gd name="T1" fmla="*/ 0 h 18"/>
                <a:gd name="T2" fmla="*/ 7 w 18"/>
                <a:gd name="T3" fmla="*/ 17 h 18"/>
                <a:gd name="T4" fmla="*/ 9 w 18"/>
                <a:gd name="T5" fmla="*/ 18 h 18"/>
                <a:gd name="T6" fmla="*/ 11 w 18"/>
                <a:gd name="T7" fmla="*/ 17 h 18"/>
                <a:gd name="T8" fmla="*/ 18 w 18"/>
                <a:gd name="T9" fmla="*/ 0 h 18"/>
                <a:gd name="T10" fmla="*/ 0 w 18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8">
                  <a:moveTo>
                    <a:pt x="0" y="0"/>
                  </a:moveTo>
                  <a:cubicBezTo>
                    <a:pt x="7" y="17"/>
                    <a:pt x="7" y="17"/>
                    <a:pt x="7" y="17"/>
                  </a:cubicBezTo>
                  <a:cubicBezTo>
                    <a:pt x="7" y="18"/>
                    <a:pt x="8" y="18"/>
                    <a:pt x="9" y="18"/>
                  </a:cubicBezTo>
                  <a:cubicBezTo>
                    <a:pt x="10" y="18"/>
                    <a:pt x="11" y="18"/>
                    <a:pt x="11" y="17"/>
                  </a:cubicBezTo>
                  <a:cubicBezTo>
                    <a:pt x="18" y="0"/>
                    <a:pt x="18" y="0"/>
                    <a:pt x="1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75" name="Freeform 283">
              <a:extLst>
                <a:ext uri="{FF2B5EF4-FFF2-40B4-BE49-F238E27FC236}">
                  <a16:creationId xmlns:a16="http://schemas.microsoft.com/office/drawing/2014/main" id="{BE7A3EF2-E683-40F1-8DE2-C39E215D5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8425" y="2646363"/>
              <a:ext cx="354013" cy="241300"/>
            </a:xfrm>
            <a:custGeom>
              <a:avLst/>
              <a:gdLst>
                <a:gd name="T0" fmla="*/ 93 w 94"/>
                <a:gd name="T1" fmla="*/ 61 h 64"/>
                <a:gd name="T2" fmla="*/ 87 w 94"/>
                <a:gd name="T3" fmla="*/ 51 h 64"/>
                <a:gd name="T4" fmla="*/ 90 w 94"/>
                <a:gd name="T5" fmla="*/ 49 h 64"/>
                <a:gd name="T6" fmla="*/ 91 w 94"/>
                <a:gd name="T7" fmla="*/ 48 h 64"/>
                <a:gd name="T8" fmla="*/ 91 w 94"/>
                <a:gd name="T9" fmla="*/ 47 h 64"/>
                <a:gd name="T10" fmla="*/ 62 w 94"/>
                <a:gd name="T11" fmla="*/ 0 h 64"/>
                <a:gd name="T12" fmla="*/ 31 w 94"/>
                <a:gd name="T13" fmla="*/ 0 h 64"/>
                <a:gd name="T14" fmla="*/ 24 w 94"/>
                <a:gd name="T15" fmla="*/ 20 h 64"/>
                <a:gd name="T16" fmla="*/ 2 w 94"/>
                <a:gd name="T17" fmla="*/ 20 h 64"/>
                <a:gd name="T18" fmla="*/ 0 w 94"/>
                <a:gd name="T19" fmla="*/ 22 h 64"/>
                <a:gd name="T20" fmla="*/ 0 w 94"/>
                <a:gd name="T21" fmla="*/ 30 h 64"/>
                <a:gd name="T22" fmla="*/ 2 w 94"/>
                <a:gd name="T23" fmla="*/ 32 h 64"/>
                <a:gd name="T24" fmla="*/ 34 w 94"/>
                <a:gd name="T25" fmla="*/ 32 h 64"/>
                <a:gd name="T26" fmla="*/ 36 w 94"/>
                <a:gd name="T27" fmla="*/ 31 h 64"/>
                <a:gd name="T28" fmla="*/ 47 w 94"/>
                <a:gd name="T29" fmla="*/ 3 h 64"/>
                <a:gd name="T30" fmla="*/ 78 w 94"/>
                <a:gd name="T31" fmla="*/ 54 h 64"/>
                <a:gd name="T32" fmla="*/ 80 w 94"/>
                <a:gd name="T33" fmla="*/ 55 h 64"/>
                <a:gd name="T34" fmla="*/ 81 w 94"/>
                <a:gd name="T35" fmla="*/ 55 h 64"/>
                <a:gd name="T36" fmla="*/ 84 w 94"/>
                <a:gd name="T37" fmla="*/ 53 h 64"/>
                <a:gd name="T38" fmla="*/ 90 w 94"/>
                <a:gd name="T39" fmla="*/ 63 h 64"/>
                <a:gd name="T40" fmla="*/ 92 w 94"/>
                <a:gd name="T41" fmla="*/ 64 h 64"/>
                <a:gd name="T42" fmla="*/ 93 w 94"/>
                <a:gd name="T43" fmla="*/ 64 h 64"/>
                <a:gd name="T44" fmla="*/ 93 w 94"/>
                <a:gd name="T45" fmla="*/ 6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64">
                  <a:moveTo>
                    <a:pt x="93" y="61"/>
                  </a:moveTo>
                  <a:cubicBezTo>
                    <a:pt x="87" y="51"/>
                    <a:pt x="87" y="51"/>
                    <a:pt x="87" y="51"/>
                  </a:cubicBezTo>
                  <a:cubicBezTo>
                    <a:pt x="90" y="49"/>
                    <a:pt x="90" y="49"/>
                    <a:pt x="90" y="49"/>
                  </a:cubicBezTo>
                  <a:cubicBezTo>
                    <a:pt x="91" y="49"/>
                    <a:pt x="91" y="49"/>
                    <a:pt x="91" y="48"/>
                  </a:cubicBezTo>
                  <a:cubicBezTo>
                    <a:pt x="91" y="48"/>
                    <a:pt x="91" y="47"/>
                    <a:pt x="91" y="4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21"/>
                    <a:pt x="0" y="2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2"/>
                    <a:pt x="2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2"/>
                    <a:pt x="36" y="31"/>
                    <a:pt x="36" y="3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9" y="55"/>
                    <a:pt x="79" y="55"/>
                    <a:pt x="80" y="55"/>
                  </a:cubicBezTo>
                  <a:cubicBezTo>
                    <a:pt x="80" y="55"/>
                    <a:pt x="81" y="55"/>
                    <a:pt x="81" y="55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90" y="64"/>
                    <a:pt x="91" y="64"/>
                    <a:pt x="92" y="64"/>
                  </a:cubicBezTo>
                  <a:cubicBezTo>
                    <a:pt x="92" y="64"/>
                    <a:pt x="92" y="64"/>
                    <a:pt x="93" y="64"/>
                  </a:cubicBezTo>
                  <a:cubicBezTo>
                    <a:pt x="94" y="63"/>
                    <a:pt x="94" y="62"/>
                    <a:pt x="93" y="6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76" name="Freeform 284">
              <a:extLst>
                <a:ext uri="{FF2B5EF4-FFF2-40B4-BE49-F238E27FC236}">
                  <a16:creationId xmlns:a16="http://schemas.microsoft.com/office/drawing/2014/main" id="{961EB243-C411-4A68-9051-09FCB4795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9075" y="2527300"/>
              <a:ext cx="104775" cy="104775"/>
            </a:xfrm>
            <a:custGeom>
              <a:avLst/>
              <a:gdLst>
                <a:gd name="T0" fmla="*/ 28 w 28"/>
                <a:gd name="T1" fmla="*/ 14 h 28"/>
                <a:gd name="T2" fmla="*/ 14 w 28"/>
                <a:gd name="T3" fmla="*/ 0 h 28"/>
                <a:gd name="T4" fmla="*/ 0 w 28"/>
                <a:gd name="T5" fmla="*/ 14 h 28"/>
                <a:gd name="T6" fmla="*/ 0 w 28"/>
                <a:gd name="T7" fmla="*/ 28 h 28"/>
                <a:gd name="T8" fmla="*/ 28 w 28"/>
                <a:gd name="T9" fmla="*/ 28 h 28"/>
                <a:gd name="T10" fmla="*/ 28 w 28"/>
                <a:gd name="T1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8">
                  <a:moveTo>
                    <a:pt x="28" y="14"/>
                  </a:moveTo>
                  <a:cubicBezTo>
                    <a:pt x="28" y="6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1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11CDDCE1-04D1-4817-8CE9-A6D969527806}"/>
              </a:ext>
            </a:extLst>
          </p:cNvPr>
          <p:cNvSpPr txBox="1"/>
          <p:nvPr/>
        </p:nvSpPr>
        <p:spPr>
          <a:xfrm flipH="1">
            <a:off x="5268680" y="4668258"/>
            <a:ext cx="1763305" cy="123110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PELIMPAHAN SEBAGIAN KEWENANGAN BUPATI/WALI KOTA KEPADA CAMAT</a:t>
            </a: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0665BF0-3E71-4904-8B3E-61066D6C1D44}"/>
              </a:ext>
            </a:extLst>
          </p:cNvPr>
          <p:cNvSpPr/>
          <p:nvPr/>
        </p:nvSpPr>
        <p:spPr>
          <a:xfrm>
            <a:off x="1715340" y="2332045"/>
            <a:ext cx="3222610" cy="3222610"/>
          </a:xfrm>
          <a:prstGeom prst="ellipse">
            <a:avLst/>
          </a:prstGeom>
          <a:gradFill>
            <a:gsLst>
              <a:gs pos="0">
                <a:srgbClr val="8FCFBD"/>
              </a:gs>
              <a:gs pos="100000">
                <a:srgbClr val="4AAC9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761A5C8-49A9-4D93-BFE8-67AFDEB88B55}"/>
              </a:ext>
            </a:extLst>
          </p:cNvPr>
          <p:cNvSpPr txBox="1"/>
          <p:nvPr/>
        </p:nvSpPr>
        <p:spPr>
          <a:xfrm flipH="1">
            <a:off x="8092368" y="3937087"/>
            <a:ext cx="1763305" cy="123110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Tugas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dan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Fungsi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yang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dijabarkan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dalam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peraturan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perundang-undangan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CA67D33-F07A-4D6E-9771-EBFFBDC87DFC}"/>
              </a:ext>
            </a:extLst>
          </p:cNvPr>
          <p:cNvGrpSpPr/>
          <p:nvPr/>
        </p:nvGrpSpPr>
        <p:grpSpPr>
          <a:xfrm>
            <a:off x="8743707" y="2775204"/>
            <a:ext cx="460626" cy="479643"/>
            <a:chOff x="9166226" y="3230563"/>
            <a:chExt cx="346075" cy="360363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18000"/>
              </a:prstClr>
            </a:outerShdw>
          </a:effectLst>
        </p:grpSpPr>
        <p:sp>
          <p:nvSpPr>
            <p:cNvPr id="66" name="Freeform 100">
              <a:extLst>
                <a:ext uri="{FF2B5EF4-FFF2-40B4-BE49-F238E27FC236}">
                  <a16:creationId xmlns:a16="http://schemas.microsoft.com/office/drawing/2014/main" id="{D04FABE4-A0C4-4770-9696-DB9801F30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6101" y="3230563"/>
              <a:ext cx="76200" cy="360363"/>
            </a:xfrm>
            <a:custGeom>
              <a:avLst/>
              <a:gdLst>
                <a:gd name="T0" fmla="*/ 18 w 20"/>
                <a:gd name="T1" fmla="*/ 0 h 96"/>
                <a:gd name="T2" fmla="*/ 0 w 20"/>
                <a:gd name="T3" fmla="*/ 0 h 96"/>
                <a:gd name="T4" fmla="*/ 0 w 20"/>
                <a:gd name="T5" fmla="*/ 8 h 96"/>
                <a:gd name="T6" fmla="*/ 2 w 20"/>
                <a:gd name="T7" fmla="*/ 8 h 96"/>
                <a:gd name="T8" fmla="*/ 8 w 20"/>
                <a:gd name="T9" fmla="*/ 14 h 96"/>
                <a:gd name="T10" fmla="*/ 2 w 20"/>
                <a:gd name="T11" fmla="*/ 20 h 96"/>
                <a:gd name="T12" fmla="*/ 0 w 20"/>
                <a:gd name="T13" fmla="*/ 20 h 96"/>
                <a:gd name="T14" fmla="*/ 0 w 20"/>
                <a:gd name="T15" fmla="*/ 24 h 96"/>
                <a:gd name="T16" fmla="*/ 2 w 20"/>
                <a:gd name="T17" fmla="*/ 24 h 96"/>
                <a:gd name="T18" fmla="*/ 8 w 20"/>
                <a:gd name="T19" fmla="*/ 30 h 96"/>
                <a:gd name="T20" fmla="*/ 2 w 20"/>
                <a:gd name="T21" fmla="*/ 36 h 96"/>
                <a:gd name="T22" fmla="*/ 0 w 20"/>
                <a:gd name="T23" fmla="*/ 36 h 96"/>
                <a:gd name="T24" fmla="*/ 0 w 20"/>
                <a:gd name="T25" fmla="*/ 40 h 96"/>
                <a:gd name="T26" fmla="*/ 2 w 20"/>
                <a:gd name="T27" fmla="*/ 40 h 96"/>
                <a:gd name="T28" fmla="*/ 8 w 20"/>
                <a:gd name="T29" fmla="*/ 46 h 96"/>
                <a:gd name="T30" fmla="*/ 2 w 20"/>
                <a:gd name="T31" fmla="*/ 52 h 96"/>
                <a:gd name="T32" fmla="*/ 0 w 20"/>
                <a:gd name="T33" fmla="*/ 52 h 96"/>
                <a:gd name="T34" fmla="*/ 0 w 20"/>
                <a:gd name="T35" fmla="*/ 96 h 96"/>
                <a:gd name="T36" fmla="*/ 18 w 20"/>
                <a:gd name="T37" fmla="*/ 96 h 96"/>
                <a:gd name="T38" fmla="*/ 20 w 20"/>
                <a:gd name="T39" fmla="*/ 94 h 96"/>
                <a:gd name="T40" fmla="*/ 20 w 20"/>
                <a:gd name="T41" fmla="*/ 2 h 96"/>
                <a:gd name="T42" fmla="*/ 18 w 20"/>
                <a:gd name="T4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" h="96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5" y="8"/>
                    <a:pt x="8" y="11"/>
                    <a:pt x="8" y="14"/>
                  </a:cubicBezTo>
                  <a:cubicBezTo>
                    <a:pt x="8" y="17"/>
                    <a:pt x="5" y="20"/>
                    <a:pt x="2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5" y="24"/>
                    <a:pt x="8" y="27"/>
                    <a:pt x="8" y="30"/>
                  </a:cubicBezTo>
                  <a:cubicBezTo>
                    <a:pt x="8" y="33"/>
                    <a:pt x="5" y="36"/>
                    <a:pt x="2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5" y="40"/>
                    <a:pt x="8" y="43"/>
                    <a:pt x="8" y="46"/>
                  </a:cubicBezTo>
                  <a:cubicBezTo>
                    <a:pt x="8" y="49"/>
                    <a:pt x="5" y="52"/>
                    <a:pt x="2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6"/>
                    <a:pt x="20" y="95"/>
                    <a:pt x="20" y="9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9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67" name="Freeform 101">
              <a:extLst>
                <a:ext uri="{FF2B5EF4-FFF2-40B4-BE49-F238E27FC236}">
                  <a16:creationId xmlns:a16="http://schemas.microsoft.com/office/drawing/2014/main" id="{93786408-7F33-42F4-AAA1-61EA20C8E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5613" y="3230563"/>
              <a:ext cx="76200" cy="360363"/>
            </a:xfrm>
            <a:custGeom>
              <a:avLst/>
              <a:gdLst>
                <a:gd name="T0" fmla="*/ 20 w 20"/>
                <a:gd name="T1" fmla="*/ 52 h 96"/>
                <a:gd name="T2" fmla="*/ 18 w 20"/>
                <a:gd name="T3" fmla="*/ 52 h 96"/>
                <a:gd name="T4" fmla="*/ 12 w 20"/>
                <a:gd name="T5" fmla="*/ 46 h 96"/>
                <a:gd name="T6" fmla="*/ 18 w 20"/>
                <a:gd name="T7" fmla="*/ 40 h 96"/>
                <a:gd name="T8" fmla="*/ 20 w 20"/>
                <a:gd name="T9" fmla="*/ 40 h 96"/>
                <a:gd name="T10" fmla="*/ 20 w 20"/>
                <a:gd name="T11" fmla="*/ 36 h 96"/>
                <a:gd name="T12" fmla="*/ 18 w 20"/>
                <a:gd name="T13" fmla="*/ 36 h 96"/>
                <a:gd name="T14" fmla="*/ 12 w 20"/>
                <a:gd name="T15" fmla="*/ 30 h 96"/>
                <a:gd name="T16" fmla="*/ 18 w 20"/>
                <a:gd name="T17" fmla="*/ 24 h 96"/>
                <a:gd name="T18" fmla="*/ 20 w 20"/>
                <a:gd name="T19" fmla="*/ 24 h 96"/>
                <a:gd name="T20" fmla="*/ 20 w 20"/>
                <a:gd name="T21" fmla="*/ 20 h 96"/>
                <a:gd name="T22" fmla="*/ 18 w 20"/>
                <a:gd name="T23" fmla="*/ 20 h 96"/>
                <a:gd name="T24" fmla="*/ 12 w 20"/>
                <a:gd name="T25" fmla="*/ 14 h 96"/>
                <a:gd name="T26" fmla="*/ 18 w 20"/>
                <a:gd name="T27" fmla="*/ 8 h 96"/>
                <a:gd name="T28" fmla="*/ 20 w 20"/>
                <a:gd name="T29" fmla="*/ 8 h 96"/>
                <a:gd name="T30" fmla="*/ 20 w 20"/>
                <a:gd name="T31" fmla="*/ 0 h 96"/>
                <a:gd name="T32" fmla="*/ 0 w 20"/>
                <a:gd name="T33" fmla="*/ 0 h 96"/>
                <a:gd name="T34" fmla="*/ 0 w 20"/>
                <a:gd name="T35" fmla="*/ 8 h 96"/>
                <a:gd name="T36" fmla="*/ 2 w 20"/>
                <a:gd name="T37" fmla="*/ 8 h 96"/>
                <a:gd name="T38" fmla="*/ 8 w 20"/>
                <a:gd name="T39" fmla="*/ 14 h 96"/>
                <a:gd name="T40" fmla="*/ 2 w 20"/>
                <a:gd name="T41" fmla="*/ 20 h 96"/>
                <a:gd name="T42" fmla="*/ 0 w 20"/>
                <a:gd name="T43" fmla="*/ 20 h 96"/>
                <a:gd name="T44" fmla="*/ 0 w 20"/>
                <a:gd name="T45" fmla="*/ 60 h 96"/>
                <a:gd name="T46" fmla="*/ 2 w 20"/>
                <a:gd name="T47" fmla="*/ 60 h 96"/>
                <a:gd name="T48" fmla="*/ 8 w 20"/>
                <a:gd name="T49" fmla="*/ 66 h 96"/>
                <a:gd name="T50" fmla="*/ 2 w 20"/>
                <a:gd name="T51" fmla="*/ 72 h 96"/>
                <a:gd name="T52" fmla="*/ 0 w 20"/>
                <a:gd name="T53" fmla="*/ 72 h 96"/>
                <a:gd name="T54" fmla="*/ 0 w 20"/>
                <a:gd name="T55" fmla="*/ 76 h 96"/>
                <a:gd name="T56" fmla="*/ 2 w 20"/>
                <a:gd name="T57" fmla="*/ 76 h 96"/>
                <a:gd name="T58" fmla="*/ 8 w 20"/>
                <a:gd name="T59" fmla="*/ 82 h 96"/>
                <a:gd name="T60" fmla="*/ 2 w 20"/>
                <a:gd name="T61" fmla="*/ 88 h 96"/>
                <a:gd name="T62" fmla="*/ 0 w 20"/>
                <a:gd name="T63" fmla="*/ 88 h 96"/>
                <a:gd name="T64" fmla="*/ 0 w 20"/>
                <a:gd name="T65" fmla="*/ 96 h 96"/>
                <a:gd name="T66" fmla="*/ 20 w 20"/>
                <a:gd name="T67" fmla="*/ 96 h 96"/>
                <a:gd name="T68" fmla="*/ 20 w 20"/>
                <a:gd name="T69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96">
                  <a:moveTo>
                    <a:pt x="20" y="52"/>
                  </a:moveTo>
                  <a:cubicBezTo>
                    <a:pt x="18" y="52"/>
                    <a:pt x="18" y="52"/>
                    <a:pt x="18" y="52"/>
                  </a:cubicBezTo>
                  <a:cubicBezTo>
                    <a:pt x="15" y="52"/>
                    <a:pt x="12" y="49"/>
                    <a:pt x="12" y="46"/>
                  </a:cubicBezTo>
                  <a:cubicBezTo>
                    <a:pt x="12" y="43"/>
                    <a:pt x="15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5" y="36"/>
                    <a:pt x="12" y="33"/>
                    <a:pt x="12" y="30"/>
                  </a:cubicBezTo>
                  <a:cubicBezTo>
                    <a:pt x="12" y="27"/>
                    <a:pt x="15" y="24"/>
                    <a:pt x="18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5" y="20"/>
                    <a:pt x="12" y="17"/>
                    <a:pt x="12" y="14"/>
                  </a:cubicBezTo>
                  <a:cubicBezTo>
                    <a:pt x="12" y="11"/>
                    <a:pt x="15" y="8"/>
                    <a:pt x="18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5" y="8"/>
                    <a:pt x="8" y="11"/>
                    <a:pt x="8" y="14"/>
                  </a:cubicBezTo>
                  <a:cubicBezTo>
                    <a:pt x="8" y="17"/>
                    <a:pt x="5" y="20"/>
                    <a:pt x="2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5" y="60"/>
                    <a:pt x="8" y="63"/>
                    <a:pt x="8" y="66"/>
                  </a:cubicBezTo>
                  <a:cubicBezTo>
                    <a:pt x="8" y="69"/>
                    <a:pt x="5" y="72"/>
                    <a:pt x="2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5" y="76"/>
                    <a:pt x="8" y="79"/>
                    <a:pt x="8" y="82"/>
                  </a:cubicBezTo>
                  <a:cubicBezTo>
                    <a:pt x="8" y="85"/>
                    <a:pt x="5" y="88"/>
                    <a:pt x="2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0" y="96"/>
                    <a:pt x="20" y="96"/>
                    <a:pt x="20" y="96"/>
                  </a:cubicBezTo>
                  <a:lnTo>
                    <a:pt x="2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68" name="Freeform 102">
              <a:extLst>
                <a:ext uri="{FF2B5EF4-FFF2-40B4-BE49-F238E27FC236}">
                  <a16:creationId xmlns:a16="http://schemas.microsoft.com/office/drawing/2014/main" id="{392843AD-0A45-4692-84EA-4097998CF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6226" y="3230563"/>
              <a:ext cx="74613" cy="360363"/>
            </a:xfrm>
            <a:custGeom>
              <a:avLst/>
              <a:gdLst>
                <a:gd name="T0" fmla="*/ 20 w 20"/>
                <a:gd name="T1" fmla="*/ 88 h 96"/>
                <a:gd name="T2" fmla="*/ 18 w 20"/>
                <a:gd name="T3" fmla="*/ 88 h 96"/>
                <a:gd name="T4" fmla="*/ 12 w 20"/>
                <a:gd name="T5" fmla="*/ 82 h 96"/>
                <a:gd name="T6" fmla="*/ 18 w 20"/>
                <a:gd name="T7" fmla="*/ 76 h 96"/>
                <a:gd name="T8" fmla="*/ 20 w 20"/>
                <a:gd name="T9" fmla="*/ 76 h 96"/>
                <a:gd name="T10" fmla="*/ 20 w 20"/>
                <a:gd name="T11" fmla="*/ 36 h 96"/>
                <a:gd name="T12" fmla="*/ 18 w 20"/>
                <a:gd name="T13" fmla="*/ 36 h 96"/>
                <a:gd name="T14" fmla="*/ 12 w 20"/>
                <a:gd name="T15" fmla="*/ 30 h 96"/>
                <a:gd name="T16" fmla="*/ 18 w 20"/>
                <a:gd name="T17" fmla="*/ 24 h 96"/>
                <a:gd name="T18" fmla="*/ 20 w 20"/>
                <a:gd name="T19" fmla="*/ 24 h 96"/>
                <a:gd name="T20" fmla="*/ 20 w 20"/>
                <a:gd name="T21" fmla="*/ 20 h 96"/>
                <a:gd name="T22" fmla="*/ 18 w 20"/>
                <a:gd name="T23" fmla="*/ 20 h 96"/>
                <a:gd name="T24" fmla="*/ 12 w 20"/>
                <a:gd name="T25" fmla="*/ 14 h 96"/>
                <a:gd name="T26" fmla="*/ 18 w 20"/>
                <a:gd name="T27" fmla="*/ 8 h 96"/>
                <a:gd name="T28" fmla="*/ 20 w 20"/>
                <a:gd name="T29" fmla="*/ 8 h 96"/>
                <a:gd name="T30" fmla="*/ 20 w 20"/>
                <a:gd name="T31" fmla="*/ 0 h 96"/>
                <a:gd name="T32" fmla="*/ 2 w 20"/>
                <a:gd name="T33" fmla="*/ 0 h 96"/>
                <a:gd name="T34" fmla="*/ 0 w 20"/>
                <a:gd name="T35" fmla="*/ 2 h 96"/>
                <a:gd name="T36" fmla="*/ 0 w 20"/>
                <a:gd name="T37" fmla="*/ 94 h 96"/>
                <a:gd name="T38" fmla="*/ 2 w 20"/>
                <a:gd name="T39" fmla="*/ 96 h 96"/>
                <a:gd name="T40" fmla="*/ 20 w 20"/>
                <a:gd name="T41" fmla="*/ 96 h 96"/>
                <a:gd name="T42" fmla="*/ 20 w 20"/>
                <a:gd name="T43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" h="96">
                  <a:moveTo>
                    <a:pt x="20" y="88"/>
                  </a:moveTo>
                  <a:cubicBezTo>
                    <a:pt x="18" y="88"/>
                    <a:pt x="18" y="88"/>
                    <a:pt x="18" y="88"/>
                  </a:cubicBezTo>
                  <a:cubicBezTo>
                    <a:pt x="15" y="88"/>
                    <a:pt x="12" y="85"/>
                    <a:pt x="12" y="82"/>
                  </a:cubicBezTo>
                  <a:cubicBezTo>
                    <a:pt x="12" y="79"/>
                    <a:pt x="15" y="76"/>
                    <a:pt x="18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5" y="36"/>
                    <a:pt x="12" y="33"/>
                    <a:pt x="12" y="30"/>
                  </a:cubicBezTo>
                  <a:cubicBezTo>
                    <a:pt x="12" y="27"/>
                    <a:pt x="15" y="24"/>
                    <a:pt x="18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5" y="20"/>
                    <a:pt x="12" y="17"/>
                    <a:pt x="12" y="14"/>
                  </a:cubicBezTo>
                  <a:cubicBezTo>
                    <a:pt x="12" y="11"/>
                    <a:pt x="15" y="8"/>
                    <a:pt x="18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5"/>
                    <a:pt x="1" y="96"/>
                    <a:pt x="2" y="96"/>
                  </a:cubicBezTo>
                  <a:cubicBezTo>
                    <a:pt x="20" y="96"/>
                    <a:pt x="20" y="96"/>
                    <a:pt x="20" y="96"/>
                  </a:cubicBezTo>
                  <a:lnTo>
                    <a:pt x="20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69" name="Freeform 103">
              <a:extLst>
                <a:ext uri="{FF2B5EF4-FFF2-40B4-BE49-F238E27FC236}">
                  <a16:creationId xmlns:a16="http://schemas.microsoft.com/office/drawing/2014/main" id="{FC322999-BC65-4FA7-BF28-3ED24CBEF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6713" y="3230563"/>
              <a:ext cx="74613" cy="360363"/>
            </a:xfrm>
            <a:custGeom>
              <a:avLst/>
              <a:gdLst>
                <a:gd name="T0" fmla="*/ 20 w 20"/>
                <a:gd name="T1" fmla="*/ 88 h 96"/>
                <a:gd name="T2" fmla="*/ 18 w 20"/>
                <a:gd name="T3" fmla="*/ 88 h 96"/>
                <a:gd name="T4" fmla="*/ 12 w 20"/>
                <a:gd name="T5" fmla="*/ 82 h 96"/>
                <a:gd name="T6" fmla="*/ 18 w 20"/>
                <a:gd name="T7" fmla="*/ 76 h 96"/>
                <a:gd name="T8" fmla="*/ 20 w 20"/>
                <a:gd name="T9" fmla="*/ 76 h 96"/>
                <a:gd name="T10" fmla="*/ 20 w 20"/>
                <a:gd name="T11" fmla="*/ 72 h 96"/>
                <a:gd name="T12" fmla="*/ 18 w 20"/>
                <a:gd name="T13" fmla="*/ 72 h 96"/>
                <a:gd name="T14" fmla="*/ 12 w 20"/>
                <a:gd name="T15" fmla="*/ 66 h 96"/>
                <a:gd name="T16" fmla="*/ 18 w 20"/>
                <a:gd name="T17" fmla="*/ 60 h 96"/>
                <a:gd name="T18" fmla="*/ 20 w 20"/>
                <a:gd name="T19" fmla="*/ 60 h 96"/>
                <a:gd name="T20" fmla="*/ 20 w 20"/>
                <a:gd name="T21" fmla="*/ 20 h 96"/>
                <a:gd name="T22" fmla="*/ 18 w 20"/>
                <a:gd name="T23" fmla="*/ 20 h 96"/>
                <a:gd name="T24" fmla="*/ 12 w 20"/>
                <a:gd name="T25" fmla="*/ 14 h 96"/>
                <a:gd name="T26" fmla="*/ 18 w 20"/>
                <a:gd name="T27" fmla="*/ 8 h 96"/>
                <a:gd name="T28" fmla="*/ 20 w 20"/>
                <a:gd name="T29" fmla="*/ 8 h 96"/>
                <a:gd name="T30" fmla="*/ 20 w 20"/>
                <a:gd name="T31" fmla="*/ 0 h 96"/>
                <a:gd name="T32" fmla="*/ 0 w 20"/>
                <a:gd name="T33" fmla="*/ 0 h 96"/>
                <a:gd name="T34" fmla="*/ 0 w 20"/>
                <a:gd name="T35" fmla="*/ 8 h 96"/>
                <a:gd name="T36" fmla="*/ 2 w 20"/>
                <a:gd name="T37" fmla="*/ 8 h 96"/>
                <a:gd name="T38" fmla="*/ 8 w 20"/>
                <a:gd name="T39" fmla="*/ 14 h 96"/>
                <a:gd name="T40" fmla="*/ 2 w 20"/>
                <a:gd name="T41" fmla="*/ 20 h 96"/>
                <a:gd name="T42" fmla="*/ 0 w 20"/>
                <a:gd name="T43" fmla="*/ 20 h 96"/>
                <a:gd name="T44" fmla="*/ 0 w 20"/>
                <a:gd name="T45" fmla="*/ 24 h 96"/>
                <a:gd name="T46" fmla="*/ 2 w 20"/>
                <a:gd name="T47" fmla="*/ 24 h 96"/>
                <a:gd name="T48" fmla="*/ 8 w 20"/>
                <a:gd name="T49" fmla="*/ 30 h 96"/>
                <a:gd name="T50" fmla="*/ 2 w 20"/>
                <a:gd name="T51" fmla="*/ 36 h 96"/>
                <a:gd name="T52" fmla="*/ 0 w 20"/>
                <a:gd name="T53" fmla="*/ 36 h 96"/>
                <a:gd name="T54" fmla="*/ 0 w 20"/>
                <a:gd name="T55" fmla="*/ 76 h 96"/>
                <a:gd name="T56" fmla="*/ 2 w 20"/>
                <a:gd name="T57" fmla="*/ 76 h 96"/>
                <a:gd name="T58" fmla="*/ 8 w 20"/>
                <a:gd name="T59" fmla="*/ 82 h 96"/>
                <a:gd name="T60" fmla="*/ 2 w 20"/>
                <a:gd name="T61" fmla="*/ 88 h 96"/>
                <a:gd name="T62" fmla="*/ 0 w 20"/>
                <a:gd name="T63" fmla="*/ 88 h 96"/>
                <a:gd name="T64" fmla="*/ 0 w 20"/>
                <a:gd name="T65" fmla="*/ 96 h 96"/>
                <a:gd name="T66" fmla="*/ 20 w 20"/>
                <a:gd name="T67" fmla="*/ 96 h 96"/>
                <a:gd name="T68" fmla="*/ 20 w 20"/>
                <a:gd name="T69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96">
                  <a:moveTo>
                    <a:pt x="20" y="88"/>
                  </a:moveTo>
                  <a:cubicBezTo>
                    <a:pt x="18" y="88"/>
                    <a:pt x="18" y="88"/>
                    <a:pt x="18" y="88"/>
                  </a:cubicBezTo>
                  <a:cubicBezTo>
                    <a:pt x="15" y="88"/>
                    <a:pt x="12" y="85"/>
                    <a:pt x="12" y="82"/>
                  </a:cubicBezTo>
                  <a:cubicBezTo>
                    <a:pt x="12" y="79"/>
                    <a:pt x="15" y="76"/>
                    <a:pt x="18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5" y="72"/>
                    <a:pt x="12" y="69"/>
                    <a:pt x="12" y="66"/>
                  </a:cubicBezTo>
                  <a:cubicBezTo>
                    <a:pt x="12" y="63"/>
                    <a:pt x="15" y="60"/>
                    <a:pt x="18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5" y="20"/>
                    <a:pt x="12" y="17"/>
                    <a:pt x="12" y="14"/>
                  </a:cubicBezTo>
                  <a:cubicBezTo>
                    <a:pt x="12" y="11"/>
                    <a:pt x="15" y="8"/>
                    <a:pt x="18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5" y="8"/>
                    <a:pt x="8" y="11"/>
                    <a:pt x="8" y="14"/>
                  </a:cubicBezTo>
                  <a:cubicBezTo>
                    <a:pt x="8" y="17"/>
                    <a:pt x="5" y="20"/>
                    <a:pt x="2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5" y="24"/>
                    <a:pt x="8" y="27"/>
                    <a:pt x="8" y="30"/>
                  </a:cubicBezTo>
                  <a:cubicBezTo>
                    <a:pt x="8" y="33"/>
                    <a:pt x="5" y="36"/>
                    <a:pt x="2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5" y="76"/>
                    <a:pt x="8" y="79"/>
                    <a:pt x="8" y="82"/>
                  </a:cubicBezTo>
                  <a:cubicBezTo>
                    <a:pt x="8" y="85"/>
                    <a:pt x="5" y="88"/>
                    <a:pt x="2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0" y="96"/>
                    <a:pt x="20" y="96"/>
                    <a:pt x="20" y="96"/>
                  </a:cubicBezTo>
                  <a:lnTo>
                    <a:pt x="20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82691962-1EDC-48A9-A757-5C4CCCCB902E}"/>
              </a:ext>
            </a:extLst>
          </p:cNvPr>
          <p:cNvGrpSpPr/>
          <p:nvPr/>
        </p:nvGrpSpPr>
        <p:grpSpPr>
          <a:xfrm>
            <a:off x="5410933" y="4756062"/>
            <a:ext cx="1478799" cy="1505328"/>
            <a:chOff x="7718425" y="2527300"/>
            <a:chExt cx="354013" cy="360363"/>
          </a:xfrm>
          <a:solidFill>
            <a:schemeClr val="bg1">
              <a:alpha val="10000"/>
            </a:schemeClr>
          </a:solidFill>
        </p:grpSpPr>
        <p:sp>
          <p:nvSpPr>
            <p:cNvPr id="111" name="Rectangle 279">
              <a:extLst>
                <a:ext uri="{FF2B5EF4-FFF2-40B4-BE49-F238E27FC236}">
                  <a16:creationId xmlns:a16="http://schemas.microsoft.com/office/drawing/2014/main" id="{088E0886-C685-4168-AE2C-56FDAAA110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8425" y="2632075"/>
              <a:ext cx="76200" cy="746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2" name="Freeform 280">
              <a:extLst>
                <a:ext uri="{FF2B5EF4-FFF2-40B4-BE49-F238E27FC236}">
                  <a16:creationId xmlns:a16="http://schemas.microsoft.com/office/drawing/2014/main" id="{7D4FF2BD-F567-4464-82AA-9656259A3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8425" y="2571750"/>
              <a:ext cx="76200" cy="44450"/>
            </a:xfrm>
            <a:custGeom>
              <a:avLst/>
              <a:gdLst>
                <a:gd name="T0" fmla="*/ 20 w 20"/>
                <a:gd name="T1" fmla="*/ 10 h 12"/>
                <a:gd name="T2" fmla="*/ 10 w 20"/>
                <a:gd name="T3" fmla="*/ 0 h 12"/>
                <a:gd name="T4" fmla="*/ 0 w 20"/>
                <a:gd name="T5" fmla="*/ 10 h 12"/>
                <a:gd name="T6" fmla="*/ 0 w 20"/>
                <a:gd name="T7" fmla="*/ 12 h 12"/>
                <a:gd name="T8" fmla="*/ 20 w 20"/>
                <a:gd name="T9" fmla="*/ 12 h 12"/>
                <a:gd name="T10" fmla="*/ 20 w 20"/>
                <a:gd name="T11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10"/>
                  </a:move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0" y="12"/>
                    <a:pt x="20" y="12"/>
                    <a:pt x="20" y="12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3" name="Rectangle 281">
              <a:extLst>
                <a:ext uri="{FF2B5EF4-FFF2-40B4-BE49-F238E27FC236}">
                  <a16:creationId xmlns:a16="http://schemas.microsoft.com/office/drawing/2014/main" id="{DEA7E010-3B20-4318-872D-B0E1762C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8425" y="2782888"/>
              <a:ext cx="76200" cy="222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4" name="Freeform 282">
              <a:extLst>
                <a:ext uri="{FF2B5EF4-FFF2-40B4-BE49-F238E27FC236}">
                  <a16:creationId xmlns:a16="http://schemas.microsoft.com/office/drawing/2014/main" id="{6BA0B1D1-8F0C-49D7-BB23-07EA6DF1E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3188" y="2819400"/>
              <a:ext cx="66675" cy="68263"/>
            </a:xfrm>
            <a:custGeom>
              <a:avLst/>
              <a:gdLst>
                <a:gd name="T0" fmla="*/ 0 w 18"/>
                <a:gd name="T1" fmla="*/ 0 h 18"/>
                <a:gd name="T2" fmla="*/ 7 w 18"/>
                <a:gd name="T3" fmla="*/ 17 h 18"/>
                <a:gd name="T4" fmla="*/ 9 w 18"/>
                <a:gd name="T5" fmla="*/ 18 h 18"/>
                <a:gd name="T6" fmla="*/ 11 w 18"/>
                <a:gd name="T7" fmla="*/ 17 h 18"/>
                <a:gd name="T8" fmla="*/ 18 w 18"/>
                <a:gd name="T9" fmla="*/ 0 h 18"/>
                <a:gd name="T10" fmla="*/ 0 w 18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8">
                  <a:moveTo>
                    <a:pt x="0" y="0"/>
                  </a:moveTo>
                  <a:cubicBezTo>
                    <a:pt x="7" y="17"/>
                    <a:pt x="7" y="17"/>
                    <a:pt x="7" y="17"/>
                  </a:cubicBezTo>
                  <a:cubicBezTo>
                    <a:pt x="7" y="18"/>
                    <a:pt x="8" y="18"/>
                    <a:pt x="9" y="18"/>
                  </a:cubicBezTo>
                  <a:cubicBezTo>
                    <a:pt x="10" y="18"/>
                    <a:pt x="11" y="18"/>
                    <a:pt x="11" y="17"/>
                  </a:cubicBezTo>
                  <a:cubicBezTo>
                    <a:pt x="18" y="0"/>
                    <a:pt x="18" y="0"/>
                    <a:pt x="1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5" name="Freeform 283">
              <a:extLst>
                <a:ext uri="{FF2B5EF4-FFF2-40B4-BE49-F238E27FC236}">
                  <a16:creationId xmlns:a16="http://schemas.microsoft.com/office/drawing/2014/main" id="{716C17B0-5910-43A6-B226-79AEEEC444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8425" y="2646363"/>
              <a:ext cx="354013" cy="241300"/>
            </a:xfrm>
            <a:custGeom>
              <a:avLst/>
              <a:gdLst>
                <a:gd name="T0" fmla="*/ 93 w 94"/>
                <a:gd name="T1" fmla="*/ 61 h 64"/>
                <a:gd name="T2" fmla="*/ 87 w 94"/>
                <a:gd name="T3" fmla="*/ 51 h 64"/>
                <a:gd name="T4" fmla="*/ 90 w 94"/>
                <a:gd name="T5" fmla="*/ 49 h 64"/>
                <a:gd name="T6" fmla="*/ 91 w 94"/>
                <a:gd name="T7" fmla="*/ 48 h 64"/>
                <a:gd name="T8" fmla="*/ 91 w 94"/>
                <a:gd name="T9" fmla="*/ 47 h 64"/>
                <a:gd name="T10" fmla="*/ 62 w 94"/>
                <a:gd name="T11" fmla="*/ 0 h 64"/>
                <a:gd name="T12" fmla="*/ 31 w 94"/>
                <a:gd name="T13" fmla="*/ 0 h 64"/>
                <a:gd name="T14" fmla="*/ 24 w 94"/>
                <a:gd name="T15" fmla="*/ 20 h 64"/>
                <a:gd name="T16" fmla="*/ 2 w 94"/>
                <a:gd name="T17" fmla="*/ 20 h 64"/>
                <a:gd name="T18" fmla="*/ 0 w 94"/>
                <a:gd name="T19" fmla="*/ 22 h 64"/>
                <a:gd name="T20" fmla="*/ 0 w 94"/>
                <a:gd name="T21" fmla="*/ 30 h 64"/>
                <a:gd name="T22" fmla="*/ 2 w 94"/>
                <a:gd name="T23" fmla="*/ 32 h 64"/>
                <a:gd name="T24" fmla="*/ 34 w 94"/>
                <a:gd name="T25" fmla="*/ 32 h 64"/>
                <a:gd name="T26" fmla="*/ 36 w 94"/>
                <a:gd name="T27" fmla="*/ 31 h 64"/>
                <a:gd name="T28" fmla="*/ 47 w 94"/>
                <a:gd name="T29" fmla="*/ 3 h 64"/>
                <a:gd name="T30" fmla="*/ 78 w 94"/>
                <a:gd name="T31" fmla="*/ 54 h 64"/>
                <a:gd name="T32" fmla="*/ 80 w 94"/>
                <a:gd name="T33" fmla="*/ 55 h 64"/>
                <a:gd name="T34" fmla="*/ 81 w 94"/>
                <a:gd name="T35" fmla="*/ 55 h 64"/>
                <a:gd name="T36" fmla="*/ 84 w 94"/>
                <a:gd name="T37" fmla="*/ 53 h 64"/>
                <a:gd name="T38" fmla="*/ 90 w 94"/>
                <a:gd name="T39" fmla="*/ 63 h 64"/>
                <a:gd name="T40" fmla="*/ 92 w 94"/>
                <a:gd name="T41" fmla="*/ 64 h 64"/>
                <a:gd name="T42" fmla="*/ 93 w 94"/>
                <a:gd name="T43" fmla="*/ 64 h 64"/>
                <a:gd name="T44" fmla="*/ 93 w 94"/>
                <a:gd name="T45" fmla="*/ 6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64">
                  <a:moveTo>
                    <a:pt x="93" y="61"/>
                  </a:moveTo>
                  <a:cubicBezTo>
                    <a:pt x="87" y="51"/>
                    <a:pt x="87" y="51"/>
                    <a:pt x="87" y="51"/>
                  </a:cubicBezTo>
                  <a:cubicBezTo>
                    <a:pt x="90" y="49"/>
                    <a:pt x="90" y="49"/>
                    <a:pt x="90" y="49"/>
                  </a:cubicBezTo>
                  <a:cubicBezTo>
                    <a:pt x="91" y="49"/>
                    <a:pt x="91" y="49"/>
                    <a:pt x="91" y="48"/>
                  </a:cubicBezTo>
                  <a:cubicBezTo>
                    <a:pt x="91" y="48"/>
                    <a:pt x="91" y="47"/>
                    <a:pt x="91" y="4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21"/>
                    <a:pt x="0" y="2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2"/>
                    <a:pt x="2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2"/>
                    <a:pt x="36" y="31"/>
                    <a:pt x="36" y="3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9" y="55"/>
                    <a:pt x="79" y="55"/>
                    <a:pt x="80" y="55"/>
                  </a:cubicBezTo>
                  <a:cubicBezTo>
                    <a:pt x="80" y="55"/>
                    <a:pt x="81" y="55"/>
                    <a:pt x="81" y="55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90" y="64"/>
                    <a:pt x="91" y="64"/>
                    <a:pt x="92" y="64"/>
                  </a:cubicBezTo>
                  <a:cubicBezTo>
                    <a:pt x="92" y="64"/>
                    <a:pt x="92" y="64"/>
                    <a:pt x="93" y="64"/>
                  </a:cubicBezTo>
                  <a:cubicBezTo>
                    <a:pt x="94" y="63"/>
                    <a:pt x="94" y="62"/>
                    <a:pt x="93" y="6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6" name="Freeform 284">
              <a:extLst>
                <a:ext uri="{FF2B5EF4-FFF2-40B4-BE49-F238E27FC236}">
                  <a16:creationId xmlns:a16="http://schemas.microsoft.com/office/drawing/2014/main" id="{916CEC2F-7829-45BC-8554-1BD6C9811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9075" y="2527300"/>
              <a:ext cx="104775" cy="104775"/>
            </a:xfrm>
            <a:custGeom>
              <a:avLst/>
              <a:gdLst>
                <a:gd name="T0" fmla="*/ 28 w 28"/>
                <a:gd name="T1" fmla="*/ 14 h 28"/>
                <a:gd name="T2" fmla="*/ 14 w 28"/>
                <a:gd name="T3" fmla="*/ 0 h 28"/>
                <a:gd name="T4" fmla="*/ 0 w 28"/>
                <a:gd name="T5" fmla="*/ 14 h 28"/>
                <a:gd name="T6" fmla="*/ 0 w 28"/>
                <a:gd name="T7" fmla="*/ 28 h 28"/>
                <a:gd name="T8" fmla="*/ 28 w 28"/>
                <a:gd name="T9" fmla="*/ 28 h 28"/>
                <a:gd name="T10" fmla="*/ 28 w 28"/>
                <a:gd name="T1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8">
                  <a:moveTo>
                    <a:pt x="28" y="14"/>
                  </a:moveTo>
                  <a:cubicBezTo>
                    <a:pt x="28" y="6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1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A839DD8-4D31-4E9F-BA19-60F1518FCD7A}"/>
              </a:ext>
            </a:extLst>
          </p:cNvPr>
          <p:cNvGrpSpPr/>
          <p:nvPr/>
        </p:nvGrpSpPr>
        <p:grpSpPr>
          <a:xfrm>
            <a:off x="2573981" y="4130369"/>
            <a:ext cx="1505328" cy="1505328"/>
            <a:chOff x="4113213" y="4692650"/>
            <a:chExt cx="360363" cy="360363"/>
          </a:xfrm>
          <a:solidFill>
            <a:schemeClr val="bg1">
              <a:alpha val="10000"/>
            </a:schemeClr>
          </a:solidFill>
        </p:grpSpPr>
        <p:sp>
          <p:nvSpPr>
            <p:cNvPr id="118" name="Freeform 188">
              <a:extLst>
                <a:ext uri="{FF2B5EF4-FFF2-40B4-BE49-F238E27FC236}">
                  <a16:creationId xmlns:a16="http://schemas.microsoft.com/office/drawing/2014/main" id="{73FCC677-EEE6-4291-BD62-0205153249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3213" y="4692650"/>
              <a:ext cx="360363" cy="360363"/>
            </a:xfrm>
            <a:custGeom>
              <a:avLst/>
              <a:gdLst>
                <a:gd name="T0" fmla="*/ 92 w 96"/>
                <a:gd name="T1" fmla="*/ 88 h 96"/>
                <a:gd name="T2" fmla="*/ 52 w 96"/>
                <a:gd name="T3" fmla="*/ 88 h 96"/>
                <a:gd name="T4" fmla="*/ 41 w 96"/>
                <a:gd name="T5" fmla="*/ 61 h 96"/>
                <a:gd name="T6" fmla="*/ 47 w 96"/>
                <a:gd name="T7" fmla="*/ 55 h 96"/>
                <a:gd name="T8" fmla="*/ 47 w 96"/>
                <a:gd name="T9" fmla="*/ 49 h 96"/>
                <a:gd name="T10" fmla="*/ 41 w 96"/>
                <a:gd name="T11" fmla="*/ 49 h 96"/>
                <a:gd name="T12" fmla="*/ 35 w 96"/>
                <a:gd name="T13" fmla="*/ 55 h 96"/>
                <a:gd name="T14" fmla="*/ 8 w 96"/>
                <a:gd name="T15" fmla="*/ 44 h 96"/>
                <a:gd name="T16" fmla="*/ 8 w 96"/>
                <a:gd name="T17" fmla="*/ 4 h 96"/>
                <a:gd name="T18" fmla="*/ 4 w 96"/>
                <a:gd name="T19" fmla="*/ 0 h 96"/>
                <a:gd name="T20" fmla="*/ 4 w 96"/>
                <a:gd name="T21" fmla="*/ 0 h 96"/>
                <a:gd name="T22" fmla="*/ 0 w 96"/>
                <a:gd name="T23" fmla="*/ 4 h 96"/>
                <a:gd name="T24" fmla="*/ 0 w 96"/>
                <a:gd name="T25" fmla="*/ 92 h 96"/>
                <a:gd name="T26" fmla="*/ 1 w 96"/>
                <a:gd name="T27" fmla="*/ 95 h 96"/>
                <a:gd name="T28" fmla="*/ 4 w 96"/>
                <a:gd name="T29" fmla="*/ 96 h 96"/>
                <a:gd name="T30" fmla="*/ 4 w 96"/>
                <a:gd name="T31" fmla="*/ 96 h 96"/>
                <a:gd name="T32" fmla="*/ 92 w 96"/>
                <a:gd name="T33" fmla="*/ 96 h 96"/>
                <a:gd name="T34" fmla="*/ 96 w 96"/>
                <a:gd name="T35" fmla="*/ 92 h 96"/>
                <a:gd name="T36" fmla="*/ 92 w 96"/>
                <a:gd name="T37" fmla="*/ 88 h 96"/>
                <a:gd name="T38" fmla="*/ 44 w 96"/>
                <a:gd name="T39" fmla="*/ 88 h 96"/>
                <a:gd name="T40" fmla="*/ 14 w 96"/>
                <a:gd name="T41" fmla="*/ 88 h 96"/>
                <a:gd name="T42" fmla="*/ 15 w 96"/>
                <a:gd name="T43" fmla="*/ 87 h 96"/>
                <a:gd name="T44" fmla="*/ 15 w 96"/>
                <a:gd name="T45" fmla="*/ 81 h 96"/>
                <a:gd name="T46" fmla="*/ 9 w 96"/>
                <a:gd name="T47" fmla="*/ 81 h 96"/>
                <a:gd name="T48" fmla="*/ 8 w 96"/>
                <a:gd name="T49" fmla="*/ 82 h 96"/>
                <a:gd name="T50" fmla="*/ 8 w 96"/>
                <a:gd name="T51" fmla="*/ 52 h 96"/>
                <a:gd name="T52" fmla="*/ 44 w 96"/>
                <a:gd name="T53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6" h="96">
                  <a:moveTo>
                    <a:pt x="92" y="88"/>
                  </a:moveTo>
                  <a:cubicBezTo>
                    <a:pt x="52" y="88"/>
                    <a:pt x="52" y="88"/>
                    <a:pt x="52" y="88"/>
                  </a:cubicBezTo>
                  <a:cubicBezTo>
                    <a:pt x="51" y="78"/>
                    <a:pt x="47" y="68"/>
                    <a:pt x="41" y="61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8" y="53"/>
                    <a:pt x="48" y="51"/>
                    <a:pt x="47" y="49"/>
                  </a:cubicBezTo>
                  <a:cubicBezTo>
                    <a:pt x="45" y="48"/>
                    <a:pt x="43" y="48"/>
                    <a:pt x="41" y="49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8" y="49"/>
                    <a:pt x="18" y="45"/>
                    <a:pt x="8" y="4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4"/>
                    <a:pt x="1" y="95"/>
                  </a:cubicBezTo>
                  <a:cubicBezTo>
                    <a:pt x="2" y="96"/>
                    <a:pt x="3" y="96"/>
                    <a:pt x="4" y="9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2" y="96"/>
                    <a:pt x="92" y="96"/>
                    <a:pt x="92" y="96"/>
                  </a:cubicBezTo>
                  <a:cubicBezTo>
                    <a:pt x="94" y="96"/>
                    <a:pt x="96" y="94"/>
                    <a:pt x="96" y="92"/>
                  </a:cubicBezTo>
                  <a:cubicBezTo>
                    <a:pt x="96" y="90"/>
                    <a:pt x="94" y="88"/>
                    <a:pt x="92" y="88"/>
                  </a:cubicBezTo>
                  <a:close/>
                  <a:moveTo>
                    <a:pt x="44" y="88"/>
                  </a:moveTo>
                  <a:cubicBezTo>
                    <a:pt x="14" y="88"/>
                    <a:pt x="14" y="88"/>
                    <a:pt x="14" y="88"/>
                  </a:cubicBezTo>
                  <a:cubicBezTo>
                    <a:pt x="15" y="87"/>
                    <a:pt x="15" y="87"/>
                    <a:pt x="15" y="87"/>
                  </a:cubicBezTo>
                  <a:cubicBezTo>
                    <a:pt x="16" y="85"/>
                    <a:pt x="16" y="83"/>
                    <a:pt x="15" y="81"/>
                  </a:cubicBezTo>
                  <a:cubicBezTo>
                    <a:pt x="13" y="80"/>
                    <a:pt x="11" y="80"/>
                    <a:pt x="9" y="81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27" y="54"/>
                    <a:pt x="42" y="69"/>
                    <a:pt x="4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9" name="Freeform 189">
              <a:extLst>
                <a:ext uri="{FF2B5EF4-FFF2-40B4-BE49-F238E27FC236}">
                  <a16:creationId xmlns:a16="http://schemas.microsoft.com/office/drawing/2014/main" id="{2024040C-F804-41DC-A578-E8E0E96FC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3538" y="4932363"/>
              <a:ext cx="58738" cy="60325"/>
            </a:xfrm>
            <a:custGeom>
              <a:avLst/>
              <a:gdLst>
                <a:gd name="T0" fmla="*/ 4 w 16"/>
                <a:gd name="T1" fmla="*/ 16 h 16"/>
                <a:gd name="T2" fmla="*/ 7 w 16"/>
                <a:gd name="T3" fmla="*/ 15 h 16"/>
                <a:gd name="T4" fmla="*/ 15 w 16"/>
                <a:gd name="T5" fmla="*/ 7 h 16"/>
                <a:gd name="T6" fmla="*/ 15 w 16"/>
                <a:gd name="T7" fmla="*/ 1 h 16"/>
                <a:gd name="T8" fmla="*/ 9 w 16"/>
                <a:gd name="T9" fmla="*/ 1 h 16"/>
                <a:gd name="T10" fmla="*/ 1 w 16"/>
                <a:gd name="T11" fmla="*/ 9 h 16"/>
                <a:gd name="T12" fmla="*/ 1 w 16"/>
                <a:gd name="T13" fmla="*/ 15 h 16"/>
                <a:gd name="T14" fmla="*/ 4 w 16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6">
                  <a:moveTo>
                    <a:pt x="4" y="16"/>
                  </a:moveTo>
                  <a:cubicBezTo>
                    <a:pt x="5" y="16"/>
                    <a:pt x="6" y="16"/>
                    <a:pt x="7" y="15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5"/>
                    <a:pt x="16" y="3"/>
                    <a:pt x="15" y="1"/>
                  </a:cubicBezTo>
                  <a:cubicBezTo>
                    <a:pt x="13" y="0"/>
                    <a:pt x="11" y="0"/>
                    <a:pt x="9" y="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0" y="13"/>
                    <a:pt x="1" y="15"/>
                  </a:cubicBezTo>
                  <a:cubicBezTo>
                    <a:pt x="2" y="16"/>
                    <a:pt x="3" y="16"/>
                    <a:pt x="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20" name="Freeform 190">
              <a:extLst>
                <a:ext uri="{FF2B5EF4-FFF2-40B4-BE49-F238E27FC236}">
                  <a16:creationId xmlns:a16="http://schemas.microsoft.com/office/drawing/2014/main" id="{E9656ADE-CC53-48AF-B8ED-9FD1D76450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4813300"/>
              <a:ext cx="60325" cy="60325"/>
            </a:xfrm>
            <a:custGeom>
              <a:avLst/>
              <a:gdLst>
                <a:gd name="T0" fmla="*/ 4 w 16"/>
                <a:gd name="T1" fmla="*/ 16 h 16"/>
                <a:gd name="T2" fmla="*/ 7 w 16"/>
                <a:gd name="T3" fmla="*/ 15 h 16"/>
                <a:gd name="T4" fmla="*/ 15 w 16"/>
                <a:gd name="T5" fmla="*/ 7 h 16"/>
                <a:gd name="T6" fmla="*/ 15 w 16"/>
                <a:gd name="T7" fmla="*/ 1 h 16"/>
                <a:gd name="T8" fmla="*/ 9 w 16"/>
                <a:gd name="T9" fmla="*/ 1 h 16"/>
                <a:gd name="T10" fmla="*/ 1 w 16"/>
                <a:gd name="T11" fmla="*/ 9 h 16"/>
                <a:gd name="T12" fmla="*/ 1 w 16"/>
                <a:gd name="T13" fmla="*/ 15 h 16"/>
                <a:gd name="T14" fmla="*/ 4 w 16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6">
                  <a:moveTo>
                    <a:pt x="4" y="16"/>
                  </a:moveTo>
                  <a:cubicBezTo>
                    <a:pt x="5" y="16"/>
                    <a:pt x="6" y="16"/>
                    <a:pt x="7" y="15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5"/>
                    <a:pt x="16" y="3"/>
                    <a:pt x="15" y="1"/>
                  </a:cubicBezTo>
                  <a:cubicBezTo>
                    <a:pt x="13" y="0"/>
                    <a:pt x="11" y="0"/>
                    <a:pt x="9" y="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0" y="13"/>
                    <a:pt x="1" y="15"/>
                  </a:cubicBezTo>
                  <a:cubicBezTo>
                    <a:pt x="2" y="16"/>
                    <a:pt x="3" y="16"/>
                    <a:pt x="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21" name="Freeform 191">
              <a:extLst>
                <a:ext uri="{FF2B5EF4-FFF2-40B4-BE49-F238E27FC236}">
                  <a16:creationId xmlns:a16="http://schemas.microsoft.com/office/drawing/2014/main" id="{ABCB49E8-F85B-4963-B550-4A86AED01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5" y="4752975"/>
              <a:ext cx="60325" cy="60325"/>
            </a:xfrm>
            <a:custGeom>
              <a:avLst/>
              <a:gdLst>
                <a:gd name="T0" fmla="*/ 4 w 16"/>
                <a:gd name="T1" fmla="*/ 16 h 16"/>
                <a:gd name="T2" fmla="*/ 7 w 16"/>
                <a:gd name="T3" fmla="*/ 15 h 16"/>
                <a:gd name="T4" fmla="*/ 15 w 16"/>
                <a:gd name="T5" fmla="*/ 7 h 16"/>
                <a:gd name="T6" fmla="*/ 15 w 16"/>
                <a:gd name="T7" fmla="*/ 1 h 16"/>
                <a:gd name="T8" fmla="*/ 9 w 16"/>
                <a:gd name="T9" fmla="*/ 1 h 16"/>
                <a:gd name="T10" fmla="*/ 1 w 16"/>
                <a:gd name="T11" fmla="*/ 9 h 16"/>
                <a:gd name="T12" fmla="*/ 1 w 16"/>
                <a:gd name="T13" fmla="*/ 15 h 16"/>
                <a:gd name="T14" fmla="*/ 4 w 16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6">
                  <a:moveTo>
                    <a:pt x="4" y="16"/>
                  </a:moveTo>
                  <a:cubicBezTo>
                    <a:pt x="5" y="16"/>
                    <a:pt x="6" y="16"/>
                    <a:pt x="7" y="15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5"/>
                    <a:pt x="16" y="3"/>
                    <a:pt x="15" y="1"/>
                  </a:cubicBezTo>
                  <a:cubicBezTo>
                    <a:pt x="13" y="0"/>
                    <a:pt x="11" y="0"/>
                    <a:pt x="9" y="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0" y="13"/>
                    <a:pt x="1" y="15"/>
                  </a:cubicBezTo>
                  <a:cubicBezTo>
                    <a:pt x="2" y="16"/>
                    <a:pt x="3" y="16"/>
                    <a:pt x="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22" name="Freeform 192">
              <a:extLst>
                <a:ext uri="{FF2B5EF4-FFF2-40B4-BE49-F238E27FC236}">
                  <a16:creationId xmlns:a16="http://schemas.microsoft.com/office/drawing/2014/main" id="{0C72C99F-3353-44E3-BDE9-F810B92B5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3250" y="4692650"/>
              <a:ext cx="60325" cy="60325"/>
            </a:xfrm>
            <a:custGeom>
              <a:avLst/>
              <a:gdLst>
                <a:gd name="T0" fmla="*/ 4 w 16"/>
                <a:gd name="T1" fmla="*/ 16 h 16"/>
                <a:gd name="T2" fmla="*/ 7 w 16"/>
                <a:gd name="T3" fmla="*/ 15 h 16"/>
                <a:gd name="T4" fmla="*/ 15 w 16"/>
                <a:gd name="T5" fmla="*/ 7 h 16"/>
                <a:gd name="T6" fmla="*/ 15 w 16"/>
                <a:gd name="T7" fmla="*/ 1 h 16"/>
                <a:gd name="T8" fmla="*/ 9 w 16"/>
                <a:gd name="T9" fmla="*/ 1 h 16"/>
                <a:gd name="T10" fmla="*/ 1 w 16"/>
                <a:gd name="T11" fmla="*/ 9 h 16"/>
                <a:gd name="T12" fmla="*/ 1 w 16"/>
                <a:gd name="T13" fmla="*/ 15 h 16"/>
                <a:gd name="T14" fmla="*/ 4 w 16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6">
                  <a:moveTo>
                    <a:pt x="4" y="16"/>
                  </a:moveTo>
                  <a:cubicBezTo>
                    <a:pt x="5" y="16"/>
                    <a:pt x="6" y="16"/>
                    <a:pt x="7" y="15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5"/>
                    <a:pt x="16" y="3"/>
                    <a:pt x="15" y="1"/>
                  </a:cubicBezTo>
                  <a:cubicBezTo>
                    <a:pt x="13" y="0"/>
                    <a:pt x="11" y="0"/>
                    <a:pt x="9" y="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0" y="13"/>
                    <a:pt x="1" y="15"/>
                  </a:cubicBezTo>
                  <a:cubicBezTo>
                    <a:pt x="2" y="16"/>
                    <a:pt x="3" y="16"/>
                    <a:pt x="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8A3C10EF-E1F7-4AE3-8736-F19CB9F2A897}"/>
              </a:ext>
            </a:extLst>
          </p:cNvPr>
          <p:cNvGrpSpPr/>
          <p:nvPr/>
        </p:nvGrpSpPr>
        <p:grpSpPr>
          <a:xfrm>
            <a:off x="8251199" y="4109553"/>
            <a:ext cx="1445642" cy="1505328"/>
            <a:chOff x="9166226" y="3230563"/>
            <a:chExt cx="346075" cy="360363"/>
          </a:xfrm>
          <a:solidFill>
            <a:schemeClr val="bg1">
              <a:alpha val="10000"/>
            </a:schemeClr>
          </a:solidFill>
        </p:grpSpPr>
        <p:sp>
          <p:nvSpPr>
            <p:cNvPr id="124" name="Freeform 100">
              <a:extLst>
                <a:ext uri="{FF2B5EF4-FFF2-40B4-BE49-F238E27FC236}">
                  <a16:creationId xmlns:a16="http://schemas.microsoft.com/office/drawing/2014/main" id="{972D81DD-8E88-4794-B0F0-EBE89AF47F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6101" y="3230563"/>
              <a:ext cx="76200" cy="360363"/>
            </a:xfrm>
            <a:custGeom>
              <a:avLst/>
              <a:gdLst>
                <a:gd name="T0" fmla="*/ 18 w 20"/>
                <a:gd name="T1" fmla="*/ 0 h 96"/>
                <a:gd name="T2" fmla="*/ 0 w 20"/>
                <a:gd name="T3" fmla="*/ 0 h 96"/>
                <a:gd name="T4" fmla="*/ 0 w 20"/>
                <a:gd name="T5" fmla="*/ 8 h 96"/>
                <a:gd name="T6" fmla="*/ 2 w 20"/>
                <a:gd name="T7" fmla="*/ 8 h 96"/>
                <a:gd name="T8" fmla="*/ 8 w 20"/>
                <a:gd name="T9" fmla="*/ 14 h 96"/>
                <a:gd name="T10" fmla="*/ 2 w 20"/>
                <a:gd name="T11" fmla="*/ 20 h 96"/>
                <a:gd name="T12" fmla="*/ 0 w 20"/>
                <a:gd name="T13" fmla="*/ 20 h 96"/>
                <a:gd name="T14" fmla="*/ 0 w 20"/>
                <a:gd name="T15" fmla="*/ 24 h 96"/>
                <a:gd name="T16" fmla="*/ 2 w 20"/>
                <a:gd name="T17" fmla="*/ 24 h 96"/>
                <a:gd name="T18" fmla="*/ 8 w 20"/>
                <a:gd name="T19" fmla="*/ 30 h 96"/>
                <a:gd name="T20" fmla="*/ 2 w 20"/>
                <a:gd name="T21" fmla="*/ 36 h 96"/>
                <a:gd name="T22" fmla="*/ 0 w 20"/>
                <a:gd name="T23" fmla="*/ 36 h 96"/>
                <a:gd name="T24" fmla="*/ 0 w 20"/>
                <a:gd name="T25" fmla="*/ 40 h 96"/>
                <a:gd name="T26" fmla="*/ 2 w 20"/>
                <a:gd name="T27" fmla="*/ 40 h 96"/>
                <a:gd name="T28" fmla="*/ 8 w 20"/>
                <a:gd name="T29" fmla="*/ 46 h 96"/>
                <a:gd name="T30" fmla="*/ 2 w 20"/>
                <a:gd name="T31" fmla="*/ 52 h 96"/>
                <a:gd name="T32" fmla="*/ 0 w 20"/>
                <a:gd name="T33" fmla="*/ 52 h 96"/>
                <a:gd name="T34" fmla="*/ 0 w 20"/>
                <a:gd name="T35" fmla="*/ 96 h 96"/>
                <a:gd name="T36" fmla="*/ 18 w 20"/>
                <a:gd name="T37" fmla="*/ 96 h 96"/>
                <a:gd name="T38" fmla="*/ 20 w 20"/>
                <a:gd name="T39" fmla="*/ 94 h 96"/>
                <a:gd name="T40" fmla="*/ 20 w 20"/>
                <a:gd name="T41" fmla="*/ 2 h 96"/>
                <a:gd name="T42" fmla="*/ 18 w 20"/>
                <a:gd name="T4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" h="96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5" y="8"/>
                    <a:pt x="8" y="11"/>
                    <a:pt x="8" y="14"/>
                  </a:cubicBezTo>
                  <a:cubicBezTo>
                    <a:pt x="8" y="17"/>
                    <a:pt x="5" y="20"/>
                    <a:pt x="2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5" y="24"/>
                    <a:pt x="8" y="27"/>
                    <a:pt x="8" y="30"/>
                  </a:cubicBezTo>
                  <a:cubicBezTo>
                    <a:pt x="8" y="33"/>
                    <a:pt x="5" y="36"/>
                    <a:pt x="2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5" y="40"/>
                    <a:pt x="8" y="43"/>
                    <a:pt x="8" y="46"/>
                  </a:cubicBezTo>
                  <a:cubicBezTo>
                    <a:pt x="8" y="49"/>
                    <a:pt x="5" y="52"/>
                    <a:pt x="2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6"/>
                    <a:pt x="20" y="95"/>
                    <a:pt x="20" y="9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9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25" name="Freeform 101">
              <a:extLst>
                <a:ext uri="{FF2B5EF4-FFF2-40B4-BE49-F238E27FC236}">
                  <a16:creationId xmlns:a16="http://schemas.microsoft.com/office/drawing/2014/main" id="{EF4DD565-63B8-4D0C-BC4D-E995D2651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5613" y="3230563"/>
              <a:ext cx="76200" cy="360363"/>
            </a:xfrm>
            <a:custGeom>
              <a:avLst/>
              <a:gdLst>
                <a:gd name="T0" fmla="*/ 20 w 20"/>
                <a:gd name="T1" fmla="*/ 52 h 96"/>
                <a:gd name="T2" fmla="*/ 18 w 20"/>
                <a:gd name="T3" fmla="*/ 52 h 96"/>
                <a:gd name="T4" fmla="*/ 12 w 20"/>
                <a:gd name="T5" fmla="*/ 46 h 96"/>
                <a:gd name="T6" fmla="*/ 18 w 20"/>
                <a:gd name="T7" fmla="*/ 40 h 96"/>
                <a:gd name="T8" fmla="*/ 20 w 20"/>
                <a:gd name="T9" fmla="*/ 40 h 96"/>
                <a:gd name="T10" fmla="*/ 20 w 20"/>
                <a:gd name="T11" fmla="*/ 36 h 96"/>
                <a:gd name="T12" fmla="*/ 18 w 20"/>
                <a:gd name="T13" fmla="*/ 36 h 96"/>
                <a:gd name="T14" fmla="*/ 12 w 20"/>
                <a:gd name="T15" fmla="*/ 30 h 96"/>
                <a:gd name="T16" fmla="*/ 18 w 20"/>
                <a:gd name="T17" fmla="*/ 24 h 96"/>
                <a:gd name="T18" fmla="*/ 20 w 20"/>
                <a:gd name="T19" fmla="*/ 24 h 96"/>
                <a:gd name="T20" fmla="*/ 20 w 20"/>
                <a:gd name="T21" fmla="*/ 20 h 96"/>
                <a:gd name="T22" fmla="*/ 18 w 20"/>
                <a:gd name="T23" fmla="*/ 20 h 96"/>
                <a:gd name="T24" fmla="*/ 12 w 20"/>
                <a:gd name="T25" fmla="*/ 14 h 96"/>
                <a:gd name="T26" fmla="*/ 18 w 20"/>
                <a:gd name="T27" fmla="*/ 8 h 96"/>
                <a:gd name="T28" fmla="*/ 20 w 20"/>
                <a:gd name="T29" fmla="*/ 8 h 96"/>
                <a:gd name="T30" fmla="*/ 20 w 20"/>
                <a:gd name="T31" fmla="*/ 0 h 96"/>
                <a:gd name="T32" fmla="*/ 0 w 20"/>
                <a:gd name="T33" fmla="*/ 0 h 96"/>
                <a:gd name="T34" fmla="*/ 0 w 20"/>
                <a:gd name="T35" fmla="*/ 8 h 96"/>
                <a:gd name="T36" fmla="*/ 2 w 20"/>
                <a:gd name="T37" fmla="*/ 8 h 96"/>
                <a:gd name="T38" fmla="*/ 8 w 20"/>
                <a:gd name="T39" fmla="*/ 14 h 96"/>
                <a:gd name="T40" fmla="*/ 2 w 20"/>
                <a:gd name="T41" fmla="*/ 20 h 96"/>
                <a:gd name="T42" fmla="*/ 0 w 20"/>
                <a:gd name="T43" fmla="*/ 20 h 96"/>
                <a:gd name="T44" fmla="*/ 0 w 20"/>
                <a:gd name="T45" fmla="*/ 60 h 96"/>
                <a:gd name="T46" fmla="*/ 2 w 20"/>
                <a:gd name="T47" fmla="*/ 60 h 96"/>
                <a:gd name="T48" fmla="*/ 8 w 20"/>
                <a:gd name="T49" fmla="*/ 66 h 96"/>
                <a:gd name="T50" fmla="*/ 2 w 20"/>
                <a:gd name="T51" fmla="*/ 72 h 96"/>
                <a:gd name="T52" fmla="*/ 0 w 20"/>
                <a:gd name="T53" fmla="*/ 72 h 96"/>
                <a:gd name="T54" fmla="*/ 0 w 20"/>
                <a:gd name="T55" fmla="*/ 76 h 96"/>
                <a:gd name="T56" fmla="*/ 2 w 20"/>
                <a:gd name="T57" fmla="*/ 76 h 96"/>
                <a:gd name="T58" fmla="*/ 8 w 20"/>
                <a:gd name="T59" fmla="*/ 82 h 96"/>
                <a:gd name="T60" fmla="*/ 2 w 20"/>
                <a:gd name="T61" fmla="*/ 88 h 96"/>
                <a:gd name="T62" fmla="*/ 0 w 20"/>
                <a:gd name="T63" fmla="*/ 88 h 96"/>
                <a:gd name="T64" fmla="*/ 0 w 20"/>
                <a:gd name="T65" fmla="*/ 96 h 96"/>
                <a:gd name="T66" fmla="*/ 20 w 20"/>
                <a:gd name="T67" fmla="*/ 96 h 96"/>
                <a:gd name="T68" fmla="*/ 20 w 20"/>
                <a:gd name="T69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96">
                  <a:moveTo>
                    <a:pt x="20" y="52"/>
                  </a:moveTo>
                  <a:cubicBezTo>
                    <a:pt x="18" y="52"/>
                    <a:pt x="18" y="52"/>
                    <a:pt x="18" y="52"/>
                  </a:cubicBezTo>
                  <a:cubicBezTo>
                    <a:pt x="15" y="52"/>
                    <a:pt x="12" y="49"/>
                    <a:pt x="12" y="46"/>
                  </a:cubicBezTo>
                  <a:cubicBezTo>
                    <a:pt x="12" y="43"/>
                    <a:pt x="15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5" y="36"/>
                    <a:pt x="12" y="33"/>
                    <a:pt x="12" y="30"/>
                  </a:cubicBezTo>
                  <a:cubicBezTo>
                    <a:pt x="12" y="27"/>
                    <a:pt x="15" y="24"/>
                    <a:pt x="18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5" y="20"/>
                    <a:pt x="12" y="17"/>
                    <a:pt x="12" y="14"/>
                  </a:cubicBezTo>
                  <a:cubicBezTo>
                    <a:pt x="12" y="11"/>
                    <a:pt x="15" y="8"/>
                    <a:pt x="18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5" y="8"/>
                    <a:pt x="8" y="11"/>
                    <a:pt x="8" y="14"/>
                  </a:cubicBezTo>
                  <a:cubicBezTo>
                    <a:pt x="8" y="17"/>
                    <a:pt x="5" y="20"/>
                    <a:pt x="2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5" y="60"/>
                    <a:pt x="8" y="63"/>
                    <a:pt x="8" y="66"/>
                  </a:cubicBezTo>
                  <a:cubicBezTo>
                    <a:pt x="8" y="69"/>
                    <a:pt x="5" y="72"/>
                    <a:pt x="2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5" y="76"/>
                    <a:pt x="8" y="79"/>
                    <a:pt x="8" y="82"/>
                  </a:cubicBezTo>
                  <a:cubicBezTo>
                    <a:pt x="8" y="85"/>
                    <a:pt x="5" y="88"/>
                    <a:pt x="2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0" y="96"/>
                    <a:pt x="20" y="96"/>
                    <a:pt x="20" y="96"/>
                  </a:cubicBezTo>
                  <a:lnTo>
                    <a:pt x="2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26" name="Freeform 102">
              <a:extLst>
                <a:ext uri="{FF2B5EF4-FFF2-40B4-BE49-F238E27FC236}">
                  <a16:creationId xmlns:a16="http://schemas.microsoft.com/office/drawing/2014/main" id="{91BD84A0-2A07-486B-95A1-0C2C1C4B9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6226" y="3230563"/>
              <a:ext cx="74613" cy="360363"/>
            </a:xfrm>
            <a:custGeom>
              <a:avLst/>
              <a:gdLst>
                <a:gd name="T0" fmla="*/ 20 w 20"/>
                <a:gd name="T1" fmla="*/ 88 h 96"/>
                <a:gd name="T2" fmla="*/ 18 w 20"/>
                <a:gd name="T3" fmla="*/ 88 h 96"/>
                <a:gd name="T4" fmla="*/ 12 w 20"/>
                <a:gd name="T5" fmla="*/ 82 h 96"/>
                <a:gd name="T6" fmla="*/ 18 w 20"/>
                <a:gd name="T7" fmla="*/ 76 h 96"/>
                <a:gd name="T8" fmla="*/ 20 w 20"/>
                <a:gd name="T9" fmla="*/ 76 h 96"/>
                <a:gd name="T10" fmla="*/ 20 w 20"/>
                <a:gd name="T11" fmla="*/ 36 h 96"/>
                <a:gd name="T12" fmla="*/ 18 w 20"/>
                <a:gd name="T13" fmla="*/ 36 h 96"/>
                <a:gd name="T14" fmla="*/ 12 w 20"/>
                <a:gd name="T15" fmla="*/ 30 h 96"/>
                <a:gd name="T16" fmla="*/ 18 w 20"/>
                <a:gd name="T17" fmla="*/ 24 h 96"/>
                <a:gd name="T18" fmla="*/ 20 w 20"/>
                <a:gd name="T19" fmla="*/ 24 h 96"/>
                <a:gd name="T20" fmla="*/ 20 w 20"/>
                <a:gd name="T21" fmla="*/ 20 h 96"/>
                <a:gd name="T22" fmla="*/ 18 w 20"/>
                <a:gd name="T23" fmla="*/ 20 h 96"/>
                <a:gd name="T24" fmla="*/ 12 w 20"/>
                <a:gd name="T25" fmla="*/ 14 h 96"/>
                <a:gd name="T26" fmla="*/ 18 w 20"/>
                <a:gd name="T27" fmla="*/ 8 h 96"/>
                <a:gd name="T28" fmla="*/ 20 w 20"/>
                <a:gd name="T29" fmla="*/ 8 h 96"/>
                <a:gd name="T30" fmla="*/ 20 w 20"/>
                <a:gd name="T31" fmla="*/ 0 h 96"/>
                <a:gd name="T32" fmla="*/ 2 w 20"/>
                <a:gd name="T33" fmla="*/ 0 h 96"/>
                <a:gd name="T34" fmla="*/ 0 w 20"/>
                <a:gd name="T35" fmla="*/ 2 h 96"/>
                <a:gd name="T36" fmla="*/ 0 w 20"/>
                <a:gd name="T37" fmla="*/ 94 h 96"/>
                <a:gd name="T38" fmla="*/ 2 w 20"/>
                <a:gd name="T39" fmla="*/ 96 h 96"/>
                <a:gd name="T40" fmla="*/ 20 w 20"/>
                <a:gd name="T41" fmla="*/ 96 h 96"/>
                <a:gd name="T42" fmla="*/ 20 w 20"/>
                <a:gd name="T43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" h="96">
                  <a:moveTo>
                    <a:pt x="20" y="88"/>
                  </a:moveTo>
                  <a:cubicBezTo>
                    <a:pt x="18" y="88"/>
                    <a:pt x="18" y="88"/>
                    <a:pt x="18" y="88"/>
                  </a:cubicBezTo>
                  <a:cubicBezTo>
                    <a:pt x="15" y="88"/>
                    <a:pt x="12" y="85"/>
                    <a:pt x="12" y="82"/>
                  </a:cubicBezTo>
                  <a:cubicBezTo>
                    <a:pt x="12" y="79"/>
                    <a:pt x="15" y="76"/>
                    <a:pt x="18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5" y="36"/>
                    <a:pt x="12" y="33"/>
                    <a:pt x="12" y="30"/>
                  </a:cubicBezTo>
                  <a:cubicBezTo>
                    <a:pt x="12" y="27"/>
                    <a:pt x="15" y="24"/>
                    <a:pt x="18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5" y="20"/>
                    <a:pt x="12" y="17"/>
                    <a:pt x="12" y="14"/>
                  </a:cubicBezTo>
                  <a:cubicBezTo>
                    <a:pt x="12" y="11"/>
                    <a:pt x="15" y="8"/>
                    <a:pt x="18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5"/>
                    <a:pt x="1" y="96"/>
                    <a:pt x="2" y="96"/>
                  </a:cubicBezTo>
                  <a:cubicBezTo>
                    <a:pt x="20" y="96"/>
                    <a:pt x="20" y="96"/>
                    <a:pt x="20" y="96"/>
                  </a:cubicBezTo>
                  <a:lnTo>
                    <a:pt x="20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27" name="Freeform 103">
              <a:extLst>
                <a:ext uri="{FF2B5EF4-FFF2-40B4-BE49-F238E27FC236}">
                  <a16:creationId xmlns:a16="http://schemas.microsoft.com/office/drawing/2014/main" id="{0D987911-C334-4C13-BDBE-305056C2F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6713" y="3230563"/>
              <a:ext cx="74613" cy="360363"/>
            </a:xfrm>
            <a:custGeom>
              <a:avLst/>
              <a:gdLst>
                <a:gd name="T0" fmla="*/ 20 w 20"/>
                <a:gd name="T1" fmla="*/ 88 h 96"/>
                <a:gd name="T2" fmla="*/ 18 w 20"/>
                <a:gd name="T3" fmla="*/ 88 h 96"/>
                <a:gd name="T4" fmla="*/ 12 w 20"/>
                <a:gd name="T5" fmla="*/ 82 h 96"/>
                <a:gd name="T6" fmla="*/ 18 w 20"/>
                <a:gd name="T7" fmla="*/ 76 h 96"/>
                <a:gd name="T8" fmla="*/ 20 w 20"/>
                <a:gd name="T9" fmla="*/ 76 h 96"/>
                <a:gd name="T10" fmla="*/ 20 w 20"/>
                <a:gd name="T11" fmla="*/ 72 h 96"/>
                <a:gd name="T12" fmla="*/ 18 w 20"/>
                <a:gd name="T13" fmla="*/ 72 h 96"/>
                <a:gd name="T14" fmla="*/ 12 w 20"/>
                <a:gd name="T15" fmla="*/ 66 h 96"/>
                <a:gd name="T16" fmla="*/ 18 w 20"/>
                <a:gd name="T17" fmla="*/ 60 h 96"/>
                <a:gd name="T18" fmla="*/ 20 w 20"/>
                <a:gd name="T19" fmla="*/ 60 h 96"/>
                <a:gd name="T20" fmla="*/ 20 w 20"/>
                <a:gd name="T21" fmla="*/ 20 h 96"/>
                <a:gd name="T22" fmla="*/ 18 w 20"/>
                <a:gd name="T23" fmla="*/ 20 h 96"/>
                <a:gd name="T24" fmla="*/ 12 w 20"/>
                <a:gd name="T25" fmla="*/ 14 h 96"/>
                <a:gd name="T26" fmla="*/ 18 w 20"/>
                <a:gd name="T27" fmla="*/ 8 h 96"/>
                <a:gd name="T28" fmla="*/ 20 w 20"/>
                <a:gd name="T29" fmla="*/ 8 h 96"/>
                <a:gd name="T30" fmla="*/ 20 w 20"/>
                <a:gd name="T31" fmla="*/ 0 h 96"/>
                <a:gd name="T32" fmla="*/ 0 w 20"/>
                <a:gd name="T33" fmla="*/ 0 h 96"/>
                <a:gd name="T34" fmla="*/ 0 w 20"/>
                <a:gd name="T35" fmla="*/ 8 h 96"/>
                <a:gd name="T36" fmla="*/ 2 w 20"/>
                <a:gd name="T37" fmla="*/ 8 h 96"/>
                <a:gd name="T38" fmla="*/ 8 w 20"/>
                <a:gd name="T39" fmla="*/ 14 h 96"/>
                <a:gd name="T40" fmla="*/ 2 w 20"/>
                <a:gd name="T41" fmla="*/ 20 h 96"/>
                <a:gd name="T42" fmla="*/ 0 w 20"/>
                <a:gd name="T43" fmla="*/ 20 h 96"/>
                <a:gd name="T44" fmla="*/ 0 w 20"/>
                <a:gd name="T45" fmla="*/ 24 h 96"/>
                <a:gd name="T46" fmla="*/ 2 w 20"/>
                <a:gd name="T47" fmla="*/ 24 h 96"/>
                <a:gd name="T48" fmla="*/ 8 w 20"/>
                <a:gd name="T49" fmla="*/ 30 h 96"/>
                <a:gd name="T50" fmla="*/ 2 w 20"/>
                <a:gd name="T51" fmla="*/ 36 h 96"/>
                <a:gd name="T52" fmla="*/ 0 w 20"/>
                <a:gd name="T53" fmla="*/ 36 h 96"/>
                <a:gd name="T54" fmla="*/ 0 w 20"/>
                <a:gd name="T55" fmla="*/ 76 h 96"/>
                <a:gd name="T56" fmla="*/ 2 w 20"/>
                <a:gd name="T57" fmla="*/ 76 h 96"/>
                <a:gd name="T58" fmla="*/ 8 w 20"/>
                <a:gd name="T59" fmla="*/ 82 h 96"/>
                <a:gd name="T60" fmla="*/ 2 w 20"/>
                <a:gd name="T61" fmla="*/ 88 h 96"/>
                <a:gd name="T62" fmla="*/ 0 w 20"/>
                <a:gd name="T63" fmla="*/ 88 h 96"/>
                <a:gd name="T64" fmla="*/ 0 w 20"/>
                <a:gd name="T65" fmla="*/ 96 h 96"/>
                <a:gd name="T66" fmla="*/ 20 w 20"/>
                <a:gd name="T67" fmla="*/ 96 h 96"/>
                <a:gd name="T68" fmla="*/ 20 w 20"/>
                <a:gd name="T69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96">
                  <a:moveTo>
                    <a:pt x="20" y="88"/>
                  </a:moveTo>
                  <a:cubicBezTo>
                    <a:pt x="18" y="88"/>
                    <a:pt x="18" y="88"/>
                    <a:pt x="18" y="88"/>
                  </a:cubicBezTo>
                  <a:cubicBezTo>
                    <a:pt x="15" y="88"/>
                    <a:pt x="12" y="85"/>
                    <a:pt x="12" y="82"/>
                  </a:cubicBezTo>
                  <a:cubicBezTo>
                    <a:pt x="12" y="79"/>
                    <a:pt x="15" y="76"/>
                    <a:pt x="18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5" y="72"/>
                    <a:pt x="12" y="69"/>
                    <a:pt x="12" y="66"/>
                  </a:cubicBezTo>
                  <a:cubicBezTo>
                    <a:pt x="12" y="63"/>
                    <a:pt x="15" y="60"/>
                    <a:pt x="18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5" y="20"/>
                    <a:pt x="12" y="17"/>
                    <a:pt x="12" y="14"/>
                  </a:cubicBezTo>
                  <a:cubicBezTo>
                    <a:pt x="12" y="11"/>
                    <a:pt x="15" y="8"/>
                    <a:pt x="18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5" y="8"/>
                    <a:pt x="8" y="11"/>
                    <a:pt x="8" y="14"/>
                  </a:cubicBezTo>
                  <a:cubicBezTo>
                    <a:pt x="8" y="17"/>
                    <a:pt x="5" y="20"/>
                    <a:pt x="2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5" y="24"/>
                    <a:pt x="8" y="27"/>
                    <a:pt x="8" y="30"/>
                  </a:cubicBezTo>
                  <a:cubicBezTo>
                    <a:pt x="8" y="33"/>
                    <a:pt x="5" y="36"/>
                    <a:pt x="2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5" y="76"/>
                    <a:pt x="8" y="79"/>
                    <a:pt x="8" y="82"/>
                  </a:cubicBezTo>
                  <a:cubicBezTo>
                    <a:pt x="8" y="85"/>
                    <a:pt x="5" y="88"/>
                    <a:pt x="2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0" y="96"/>
                    <a:pt x="20" y="96"/>
                    <a:pt x="20" y="96"/>
                  </a:cubicBezTo>
                  <a:lnTo>
                    <a:pt x="20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7E767B2D-6C56-4186-82D8-9382E009EB50}"/>
              </a:ext>
            </a:extLst>
          </p:cNvPr>
          <p:cNvSpPr/>
          <p:nvPr/>
        </p:nvSpPr>
        <p:spPr>
          <a:xfrm>
            <a:off x="2771132" y="2398364"/>
            <a:ext cx="1111026" cy="1233323"/>
          </a:xfrm>
          <a:custGeom>
            <a:avLst/>
            <a:gdLst>
              <a:gd name="connsiteX0" fmla="*/ 555513 w 1111026"/>
              <a:gd name="connsiteY0" fmla="*/ 0 h 1233323"/>
              <a:gd name="connsiteX1" fmla="*/ 1034666 w 1111026"/>
              <a:gd name="connsiteY1" fmla="*/ 72441 h 1233323"/>
              <a:gd name="connsiteX2" fmla="*/ 1111026 w 1111026"/>
              <a:gd name="connsiteY2" fmla="*/ 100389 h 1233323"/>
              <a:gd name="connsiteX3" fmla="*/ 1111026 w 1111026"/>
              <a:gd name="connsiteY3" fmla="*/ 677810 h 1233323"/>
              <a:gd name="connsiteX4" fmla="*/ 555513 w 1111026"/>
              <a:gd name="connsiteY4" fmla="*/ 1233323 h 1233323"/>
              <a:gd name="connsiteX5" fmla="*/ 0 w 1111026"/>
              <a:gd name="connsiteY5" fmla="*/ 677810 h 1233323"/>
              <a:gd name="connsiteX6" fmla="*/ 0 w 1111026"/>
              <a:gd name="connsiteY6" fmla="*/ 100389 h 1233323"/>
              <a:gd name="connsiteX7" fmla="*/ 76360 w 1111026"/>
              <a:gd name="connsiteY7" fmla="*/ 72441 h 1233323"/>
              <a:gd name="connsiteX8" fmla="*/ 555513 w 1111026"/>
              <a:gd name="connsiteY8" fmla="*/ 0 h 1233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1026" h="1233323">
                <a:moveTo>
                  <a:pt x="555513" y="0"/>
                </a:moveTo>
                <a:cubicBezTo>
                  <a:pt x="722369" y="0"/>
                  <a:pt x="883302" y="25362"/>
                  <a:pt x="1034666" y="72441"/>
                </a:cubicBezTo>
                <a:lnTo>
                  <a:pt x="1111026" y="100389"/>
                </a:lnTo>
                <a:lnTo>
                  <a:pt x="1111026" y="677810"/>
                </a:lnTo>
                <a:cubicBezTo>
                  <a:pt x="1111026" y="984611"/>
                  <a:pt x="862314" y="1233323"/>
                  <a:pt x="555513" y="1233323"/>
                </a:cubicBezTo>
                <a:cubicBezTo>
                  <a:pt x="248712" y="1233323"/>
                  <a:pt x="0" y="984611"/>
                  <a:pt x="0" y="677810"/>
                </a:cubicBezTo>
                <a:lnTo>
                  <a:pt x="0" y="100389"/>
                </a:lnTo>
                <a:lnTo>
                  <a:pt x="76360" y="72441"/>
                </a:lnTo>
                <a:cubicBezTo>
                  <a:pt x="227725" y="25362"/>
                  <a:pt x="388657" y="0"/>
                  <a:pt x="555513" y="0"/>
                </a:cubicBezTo>
                <a:close/>
              </a:path>
            </a:pathLst>
          </a:custGeom>
          <a:solidFill>
            <a:srgbClr val="42989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9914DA4-1A28-442F-9A18-103CE8B4FDB8}"/>
              </a:ext>
            </a:extLst>
          </p:cNvPr>
          <p:cNvGrpSpPr/>
          <p:nvPr/>
        </p:nvGrpSpPr>
        <p:grpSpPr>
          <a:xfrm>
            <a:off x="3086824" y="2775203"/>
            <a:ext cx="479643" cy="479643"/>
            <a:chOff x="4113213" y="4692650"/>
            <a:chExt cx="360363" cy="360363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18000"/>
              </a:prstClr>
            </a:outerShdw>
          </a:effectLst>
        </p:grpSpPr>
        <p:sp>
          <p:nvSpPr>
            <p:cNvPr id="78" name="Freeform 188">
              <a:extLst>
                <a:ext uri="{FF2B5EF4-FFF2-40B4-BE49-F238E27FC236}">
                  <a16:creationId xmlns:a16="http://schemas.microsoft.com/office/drawing/2014/main" id="{4EE87BE7-D50D-4DC5-AE5E-CF60932CD1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3213" y="4692650"/>
              <a:ext cx="360363" cy="360363"/>
            </a:xfrm>
            <a:custGeom>
              <a:avLst/>
              <a:gdLst>
                <a:gd name="T0" fmla="*/ 92 w 96"/>
                <a:gd name="T1" fmla="*/ 88 h 96"/>
                <a:gd name="T2" fmla="*/ 52 w 96"/>
                <a:gd name="T3" fmla="*/ 88 h 96"/>
                <a:gd name="T4" fmla="*/ 41 w 96"/>
                <a:gd name="T5" fmla="*/ 61 h 96"/>
                <a:gd name="T6" fmla="*/ 47 w 96"/>
                <a:gd name="T7" fmla="*/ 55 h 96"/>
                <a:gd name="T8" fmla="*/ 47 w 96"/>
                <a:gd name="T9" fmla="*/ 49 h 96"/>
                <a:gd name="T10" fmla="*/ 41 w 96"/>
                <a:gd name="T11" fmla="*/ 49 h 96"/>
                <a:gd name="T12" fmla="*/ 35 w 96"/>
                <a:gd name="T13" fmla="*/ 55 h 96"/>
                <a:gd name="T14" fmla="*/ 8 w 96"/>
                <a:gd name="T15" fmla="*/ 44 h 96"/>
                <a:gd name="T16" fmla="*/ 8 w 96"/>
                <a:gd name="T17" fmla="*/ 4 h 96"/>
                <a:gd name="T18" fmla="*/ 4 w 96"/>
                <a:gd name="T19" fmla="*/ 0 h 96"/>
                <a:gd name="T20" fmla="*/ 4 w 96"/>
                <a:gd name="T21" fmla="*/ 0 h 96"/>
                <a:gd name="T22" fmla="*/ 0 w 96"/>
                <a:gd name="T23" fmla="*/ 4 h 96"/>
                <a:gd name="T24" fmla="*/ 0 w 96"/>
                <a:gd name="T25" fmla="*/ 92 h 96"/>
                <a:gd name="T26" fmla="*/ 1 w 96"/>
                <a:gd name="T27" fmla="*/ 95 h 96"/>
                <a:gd name="T28" fmla="*/ 4 w 96"/>
                <a:gd name="T29" fmla="*/ 96 h 96"/>
                <a:gd name="T30" fmla="*/ 4 w 96"/>
                <a:gd name="T31" fmla="*/ 96 h 96"/>
                <a:gd name="T32" fmla="*/ 92 w 96"/>
                <a:gd name="T33" fmla="*/ 96 h 96"/>
                <a:gd name="T34" fmla="*/ 96 w 96"/>
                <a:gd name="T35" fmla="*/ 92 h 96"/>
                <a:gd name="T36" fmla="*/ 92 w 96"/>
                <a:gd name="T37" fmla="*/ 88 h 96"/>
                <a:gd name="T38" fmla="*/ 44 w 96"/>
                <a:gd name="T39" fmla="*/ 88 h 96"/>
                <a:gd name="T40" fmla="*/ 14 w 96"/>
                <a:gd name="T41" fmla="*/ 88 h 96"/>
                <a:gd name="T42" fmla="*/ 15 w 96"/>
                <a:gd name="T43" fmla="*/ 87 h 96"/>
                <a:gd name="T44" fmla="*/ 15 w 96"/>
                <a:gd name="T45" fmla="*/ 81 h 96"/>
                <a:gd name="T46" fmla="*/ 9 w 96"/>
                <a:gd name="T47" fmla="*/ 81 h 96"/>
                <a:gd name="T48" fmla="*/ 8 w 96"/>
                <a:gd name="T49" fmla="*/ 82 h 96"/>
                <a:gd name="T50" fmla="*/ 8 w 96"/>
                <a:gd name="T51" fmla="*/ 52 h 96"/>
                <a:gd name="T52" fmla="*/ 44 w 96"/>
                <a:gd name="T53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6" h="96">
                  <a:moveTo>
                    <a:pt x="92" y="88"/>
                  </a:moveTo>
                  <a:cubicBezTo>
                    <a:pt x="52" y="88"/>
                    <a:pt x="52" y="88"/>
                    <a:pt x="52" y="88"/>
                  </a:cubicBezTo>
                  <a:cubicBezTo>
                    <a:pt x="51" y="78"/>
                    <a:pt x="47" y="68"/>
                    <a:pt x="41" y="61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8" y="53"/>
                    <a:pt x="48" y="51"/>
                    <a:pt x="47" y="49"/>
                  </a:cubicBezTo>
                  <a:cubicBezTo>
                    <a:pt x="45" y="48"/>
                    <a:pt x="43" y="48"/>
                    <a:pt x="41" y="49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8" y="49"/>
                    <a:pt x="18" y="45"/>
                    <a:pt x="8" y="4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4"/>
                    <a:pt x="1" y="95"/>
                  </a:cubicBezTo>
                  <a:cubicBezTo>
                    <a:pt x="2" y="96"/>
                    <a:pt x="3" y="96"/>
                    <a:pt x="4" y="9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2" y="96"/>
                    <a:pt x="92" y="96"/>
                    <a:pt x="92" y="96"/>
                  </a:cubicBezTo>
                  <a:cubicBezTo>
                    <a:pt x="94" y="96"/>
                    <a:pt x="96" y="94"/>
                    <a:pt x="96" y="92"/>
                  </a:cubicBezTo>
                  <a:cubicBezTo>
                    <a:pt x="96" y="90"/>
                    <a:pt x="94" y="88"/>
                    <a:pt x="92" y="88"/>
                  </a:cubicBezTo>
                  <a:close/>
                  <a:moveTo>
                    <a:pt x="44" y="88"/>
                  </a:moveTo>
                  <a:cubicBezTo>
                    <a:pt x="14" y="88"/>
                    <a:pt x="14" y="88"/>
                    <a:pt x="14" y="88"/>
                  </a:cubicBezTo>
                  <a:cubicBezTo>
                    <a:pt x="15" y="87"/>
                    <a:pt x="15" y="87"/>
                    <a:pt x="15" y="87"/>
                  </a:cubicBezTo>
                  <a:cubicBezTo>
                    <a:pt x="16" y="85"/>
                    <a:pt x="16" y="83"/>
                    <a:pt x="15" y="81"/>
                  </a:cubicBezTo>
                  <a:cubicBezTo>
                    <a:pt x="13" y="80"/>
                    <a:pt x="11" y="80"/>
                    <a:pt x="9" y="81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27" y="54"/>
                    <a:pt x="42" y="69"/>
                    <a:pt x="4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79" name="Freeform 189">
              <a:extLst>
                <a:ext uri="{FF2B5EF4-FFF2-40B4-BE49-F238E27FC236}">
                  <a16:creationId xmlns:a16="http://schemas.microsoft.com/office/drawing/2014/main" id="{559E24D8-F9A8-46BB-8B17-65A8D8C9CA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3538" y="4932363"/>
              <a:ext cx="58738" cy="60325"/>
            </a:xfrm>
            <a:custGeom>
              <a:avLst/>
              <a:gdLst>
                <a:gd name="T0" fmla="*/ 4 w 16"/>
                <a:gd name="T1" fmla="*/ 16 h 16"/>
                <a:gd name="T2" fmla="*/ 7 w 16"/>
                <a:gd name="T3" fmla="*/ 15 h 16"/>
                <a:gd name="T4" fmla="*/ 15 w 16"/>
                <a:gd name="T5" fmla="*/ 7 h 16"/>
                <a:gd name="T6" fmla="*/ 15 w 16"/>
                <a:gd name="T7" fmla="*/ 1 h 16"/>
                <a:gd name="T8" fmla="*/ 9 w 16"/>
                <a:gd name="T9" fmla="*/ 1 h 16"/>
                <a:gd name="T10" fmla="*/ 1 w 16"/>
                <a:gd name="T11" fmla="*/ 9 h 16"/>
                <a:gd name="T12" fmla="*/ 1 w 16"/>
                <a:gd name="T13" fmla="*/ 15 h 16"/>
                <a:gd name="T14" fmla="*/ 4 w 16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6">
                  <a:moveTo>
                    <a:pt x="4" y="16"/>
                  </a:moveTo>
                  <a:cubicBezTo>
                    <a:pt x="5" y="16"/>
                    <a:pt x="6" y="16"/>
                    <a:pt x="7" y="15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5"/>
                    <a:pt x="16" y="3"/>
                    <a:pt x="15" y="1"/>
                  </a:cubicBezTo>
                  <a:cubicBezTo>
                    <a:pt x="13" y="0"/>
                    <a:pt x="11" y="0"/>
                    <a:pt x="9" y="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0" y="13"/>
                    <a:pt x="1" y="15"/>
                  </a:cubicBezTo>
                  <a:cubicBezTo>
                    <a:pt x="2" y="16"/>
                    <a:pt x="3" y="16"/>
                    <a:pt x="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80" name="Freeform 190">
              <a:extLst>
                <a:ext uri="{FF2B5EF4-FFF2-40B4-BE49-F238E27FC236}">
                  <a16:creationId xmlns:a16="http://schemas.microsoft.com/office/drawing/2014/main" id="{C32F8D1C-2730-4828-AC5D-EBFD714D1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4813300"/>
              <a:ext cx="60325" cy="60325"/>
            </a:xfrm>
            <a:custGeom>
              <a:avLst/>
              <a:gdLst>
                <a:gd name="T0" fmla="*/ 4 w 16"/>
                <a:gd name="T1" fmla="*/ 16 h 16"/>
                <a:gd name="T2" fmla="*/ 7 w 16"/>
                <a:gd name="T3" fmla="*/ 15 h 16"/>
                <a:gd name="T4" fmla="*/ 15 w 16"/>
                <a:gd name="T5" fmla="*/ 7 h 16"/>
                <a:gd name="T6" fmla="*/ 15 w 16"/>
                <a:gd name="T7" fmla="*/ 1 h 16"/>
                <a:gd name="T8" fmla="*/ 9 w 16"/>
                <a:gd name="T9" fmla="*/ 1 h 16"/>
                <a:gd name="T10" fmla="*/ 1 w 16"/>
                <a:gd name="T11" fmla="*/ 9 h 16"/>
                <a:gd name="T12" fmla="*/ 1 w 16"/>
                <a:gd name="T13" fmla="*/ 15 h 16"/>
                <a:gd name="T14" fmla="*/ 4 w 16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6">
                  <a:moveTo>
                    <a:pt x="4" y="16"/>
                  </a:moveTo>
                  <a:cubicBezTo>
                    <a:pt x="5" y="16"/>
                    <a:pt x="6" y="16"/>
                    <a:pt x="7" y="15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5"/>
                    <a:pt x="16" y="3"/>
                    <a:pt x="15" y="1"/>
                  </a:cubicBezTo>
                  <a:cubicBezTo>
                    <a:pt x="13" y="0"/>
                    <a:pt x="11" y="0"/>
                    <a:pt x="9" y="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0" y="13"/>
                    <a:pt x="1" y="15"/>
                  </a:cubicBezTo>
                  <a:cubicBezTo>
                    <a:pt x="2" y="16"/>
                    <a:pt x="3" y="16"/>
                    <a:pt x="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81" name="Freeform 191">
              <a:extLst>
                <a:ext uri="{FF2B5EF4-FFF2-40B4-BE49-F238E27FC236}">
                  <a16:creationId xmlns:a16="http://schemas.microsoft.com/office/drawing/2014/main" id="{4E304666-4332-4CA3-9E03-81276400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5" y="4752975"/>
              <a:ext cx="60325" cy="60325"/>
            </a:xfrm>
            <a:custGeom>
              <a:avLst/>
              <a:gdLst>
                <a:gd name="T0" fmla="*/ 4 w 16"/>
                <a:gd name="T1" fmla="*/ 16 h 16"/>
                <a:gd name="T2" fmla="*/ 7 w 16"/>
                <a:gd name="T3" fmla="*/ 15 h 16"/>
                <a:gd name="T4" fmla="*/ 15 w 16"/>
                <a:gd name="T5" fmla="*/ 7 h 16"/>
                <a:gd name="T6" fmla="*/ 15 w 16"/>
                <a:gd name="T7" fmla="*/ 1 h 16"/>
                <a:gd name="T8" fmla="*/ 9 w 16"/>
                <a:gd name="T9" fmla="*/ 1 h 16"/>
                <a:gd name="T10" fmla="*/ 1 w 16"/>
                <a:gd name="T11" fmla="*/ 9 h 16"/>
                <a:gd name="T12" fmla="*/ 1 w 16"/>
                <a:gd name="T13" fmla="*/ 15 h 16"/>
                <a:gd name="T14" fmla="*/ 4 w 16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6">
                  <a:moveTo>
                    <a:pt x="4" y="16"/>
                  </a:moveTo>
                  <a:cubicBezTo>
                    <a:pt x="5" y="16"/>
                    <a:pt x="6" y="16"/>
                    <a:pt x="7" y="15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5"/>
                    <a:pt x="16" y="3"/>
                    <a:pt x="15" y="1"/>
                  </a:cubicBezTo>
                  <a:cubicBezTo>
                    <a:pt x="13" y="0"/>
                    <a:pt x="11" y="0"/>
                    <a:pt x="9" y="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0" y="13"/>
                    <a:pt x="1" y="15"/>
                  </a:cubicBezTo>
                  <a:cubicBezTo>
                    <a:pt x="2" y="16"/>
                    <a:pt x="3" y="16"/>
                    <a:pt x="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82" name="Freeform 192">
              <a:extLst>
                <a:ext uri="{FF2B5EF4-FFF2-40B4-BE49-F238E27FC236}">
                  <a16:creationId xmlns:a16="http://schemas.microsoft.com/office/drawing/2014/main" id="{EBD0F5A8-EE23-4832-AC64-545CBA7979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3250" y="4692650"/>
              <a:ext cx="60325" cy="60325"/>
            </a:xfrm>
            <a:custGeom>
              <a:avLst/>
              <a:gdLst>
                <a:gd name="T0" fmla="*/ 4 w 16"/>
                <a:gd name="T1" fmla="*/ 16 h 16"/>
                <a:gd name="T2" fmla="*/ 7 w 16"/>
                <a:gd name="T3" fmla="*/ 15 h 16"/>
                <a:gd name="T4" fmla="*/ 15 w 16"/>
                <a:gd name="T5" fmla="*/ 7 h 16"/>
                <a:gd name="T6" fmla="*/ 15 w 16"/>
                <a:gd name="T7" fmla="*/ 1 h 16"/>
                <a:gd name="T8" fmla="*/ 9 w 16"/>
                <a:gd name="T9" fmla="*/ 1 h 16"/>
                <a:gd name="T10" fmla="*/ 1 w 16"/>
                <a:gd name="T11" fmla="*/ 9 h 16"/>
                <a:gd name="T12" fmla="*/ 1 w 16"/>
                <a:gd name="T13" fmla="*/ 15 h 16"/>
                <a:gd name="T14" fmla="*/ 4 w 16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6">
                  <a:moveTo>
                    <a:pt x="4" y="16"/>
                  </a:moveTo>
                  <a:cubicBezTo>
                    <a:pt x="5" y="16"/>
                    <a:pt x="6" y="16"/>
                    <a:pt x="7" y="15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5"/>
                    <a:pt x="16" y="3"/>
                    <a:pt x="15" y="1"/>
                  </a:cubicBezTo>
                  <a:cubicBezTo>
                    <a:pt x="13" y="0"/>
                    <a:pt x="11" y="0"/>
                    <a:pt x="9" y="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0" y="13"/>
                    <a:pt x="1" y="15"/>
                  </a:cubicBezTo>
                  <a:cubicBezTo>
                    <a:pt x="2" y="16"/>
                    <a:pt x="3" y="16"/>
                    <a:pt x="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sp>
        <p:nvSpPr>
          <p:cNvPr id="133" name="TextBox 132">
            <a:extLst>
              <a:ext uri="{FF2B5EF4-FFF2-40B4-BE49-F238E27FC236}">
                <a16:creationId xmlns:a16="http://schemas.microsoft.com/office/drawing/2014/main" id="{3A51B08E-2C3E-42B1-9F1F-F995DFFDCDF2}"/>
              </a:ext>
            </a:extLst>
          </p:cNvPr>
          <p:cNvSpPr txBox="1"/>
          <p:nvPr/>
        </p:nvSpPr>
        <p:spPr>
          <a:xfrm>
            <a:off x="2217880" y="1316907"/>
            <a:ext cx="2217531" cy="110799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AAC9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Urusan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AC9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AAC9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Pemerintahan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AC9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AAC9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Umum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AAC9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CBDEFD8C-B521-4B2B-A799-E78A2BCEDFA1}"/>
              </a:ext>
            </a:extLst>
          </p:cNvPr>
          <p:cNvSpPr txBox="1"/>
          <p:nvPr/>
        </p:nvSpPr>
        <p:spPr>
          <a:xfrm>
            <a:off x="5041567" y="2446017"/>
            <a:ext cx="2217531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err="1">
                <a:solidFill>
                  <a:srgbClr val="CE4304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Delegatif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E430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2F31EEEB-4447-49A2-8BD8-8E21EFF071D7}"/>
              </a:ext>
            </a:extLst>
          </p:cNvPr>
          <p:cNvSpPr txBox="1"/>
          <p:nvPr/>
        </p:nvSpPr>
        <p:spPr>
          <a:xfrm>
            <a:off x="7865255" y="1686239"/>
            <a:ext cx="2217531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76CDD4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Atributif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76CDD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ABD8D97-FEBA-45DE-BFAF-01F13DD10801}"/>
              </a:ext>
            </a:extLst>
          </p:cNvPr>
          <p:cNvSpPr txBox="1"/>
          <p:nvPr/>
        </p:nvSpPr>
        <p:spPr>
          <a:xfrm flipH="1">
            <a:off x="1867864" y="3858582"/>
            <a:ext cx="2912326" cy="147732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“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Bupati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/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wali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kota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dalam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melaksanakan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urusan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pemerintahan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umum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pada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tingkat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Kecamatan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melimpahkan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pelaksanaannya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kepada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camat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”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29C86AC-FC26-44C0-8E9E-E1155B9405A1}"/>
              </a:ext>
            </a:extLst>
          </p:cNvPr>
          <p:cNvSpPr txBox="1"/>
          <p:nvPr/>
        </p:nvSpPr>
        <p:spPr>
          <a:xfrm flipH="1">
            <a:off x="1886880" y="3602891"/>
            <a:ext cx="2912326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Pasal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25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ayat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(6) UU</a:t>
            </a:r>
            <a:r>
              <a:rPr lang="en-US" sz="1600" b="1" dirty="0">
                <a:latin typeface="Calibri Light"/>
                <a:cs typeface="Calibri" panose="020F0502020204030204" pitchFamily="34" charset="0"/>
              </a:rPr>
              <a:t> No 23 Th 2014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E758C1-C84B-4F24-BCAD-DA20660913DC}"/>
              </a:ext>
            </a:extLst>
          </p:cNvPr>
          <p:cNvSpPr/>
          <p:nvPr/>
        </p:nvSpPr>
        <p:spPr>
          <a:xfrm>
            <a:off x="4766142" y="1474296"/>
            <a:ext cx="2792274" cy="5247179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DC26AC-9C0C-4F44-9A4C-C52C0E50A585}"/>
              </a:ext>
            </a:extLst>
          </p:cNvPr>
          <p:cNvSpPr txBox="1"/>
          <p:nvPr/>
        </p:nvSpPr>
        <p:spPr>
          <a:xfrm>
            <a:off x="4937950" y="1630819"/>
            <a:ext cx="2424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KUNCI OPTIMALISASI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93483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7C7E3-C3C3-4C68-9A92-E54AA3E4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7" y="376635"/>
            <a:ext cx="11059886" cy="802772"/>
          </a:xfrm>
        </p:spPr>
        <p:txBody>
          <a:bodyPr>
            <a:noAutofit/>
          </a:bodyPr>
          <a:lstStyle/>
          <a:p>
            <a:r>
              <a:rPr lang="en-US" sz="3600" dirty="0"/>
              <a:t>PELIMPAHAN WEWENANG BUPATI/WALI KOTA KPD CAMAT</a:t>
            </a: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1C782788-840F-4EDD-99DC-EADAF7CC9EC1}"/>
              </a:ext>
            </a:extLst>
          </p:cNvPr>
          <p:cNvGrpSpPr/>
          <p:nvPr/>
        </p:nvGrpSpPr>
        <p:grpSpPr>
          <a:xfrm rot="5400000">
            <a:off x="-2150622" y="-1750"/>
            <a:ext cx="1375594" cy="316398"/>
            <a:chOff x="1640548" y="1151661"/>
            <a:chExt cx="1951806" cy="448932"/>
          </a:xfrm>
        </p:grpSpPr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D4E744C0-326D-45B6-978A-611F93EA0C29}"/>
                </a:ext>
              </a:extLst>
            </p:cNvPr>
            <p:cNvSpPr/>
            <p:nvPr/>
          </p:nvSpPr>
          <p:spPr>
            <a:xfrm>
              <a:off x="1640548" y="1151661"/>
              <a:ext cx="448932" cy="448932"/>
            </a:xfrm>
            <a:prstGeom prst="ellipse">
              <a:avLst/>
            </a:prstGeom>
            <a:solidFill>
              <a:srgbClr val="26AA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ACCD39B2-B4A9-47A4-AFF6-141CD51CC2FF}"/>
                </a:ext>
              </a:extLst>
            </p:cNvPr>
            <p:cNvSpPr/>
            <p:nvPr/>
          </p:nvSpPr>
          <p:spPr>
            <a:xfrm>
              <a:off x="2391985" y="1151661"/>
              <a:ext cx="448932" cy="448932"/>
            </a:xfrm>
            <a:prstGeom prst="ellipse">
              <a:avLst/>
            </a:prstGeom>
            <a:solidFill>
              <a:srgbClr val="EB52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BDE99AEC-8628-45CB-9FBC-963DD69FC0E3}"/>
                </a:ext>
              </a:extLst>
            </p:cNvPr>
            <p:cNvSpPr/>
            <p:nvPr/>
          </p:nvSpPr>
          <p:spPr>
            <a:xfrm>
              <a:off x="3143422" y="1151661"/>
              <a:ext cx="448932" cy="448932"/>
            </a:xfrm>
            <a:prstGeom prst="ellipse">
              <a:avLst/>
            </a:prstGeom>
            <a:solidFill>
              <a:srgbClr val="222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</p:grpSp>
      <p:sp>
        <p:nvSpPr>
          <p:cNvPr id="163" name="Rectangle 162">
            <a:extLst>
              <a:ext uri="{FF2B5EF4-FFF2-40B4-BE49-F238E27FC236}">
                <a16:creationId xmlns:a16="http://schemas.microsoft.com/office/drawing/2014/main" id="{6EE9B489-9FE5-4A6D-9BA6-7233272DA63E}"/>
              </a:ext>
            </a:extLst>
          </p:cNvPr>
          <p:cNvSpPr/>
          <p:nvPr/>
        </p:nvSpPr>
        <p:spPr>
          <a:xfrm>
            <a:off x="1" y="3109250"/>
            <a:ext cx="2972400" cy="412778"/>
          </a:xfrm>
          <a:prstGeom prst="rect">
            <a:avLst/>
          </a:prstGeom>
          <a:solidFill>
            <a:srgbClr val="EB52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E36336FC-16EE-471C-AF21-9AD7F204CBD9}"/>
              </a:ext>
            </a:extLst>
          </p:cNvPr>
          <p:cNvSpPr/>
          <p:nvPr/>
        </p:nvSpPr>
        <p:spPr>
          <a:xfrm>
            <a:off x="5803544" y="5063265"/>
            <a:ext cx="4473570" cy="412778"/>
          </a:xfrm>
          <a:prstGeom prst="rect">
            <a:avLst/>
          </a:prstGeom>
          <a:solidFill>
            <a:srgbClr val="26AA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141" name="Arrow: Pentagon 140">
            <a:extLst>
              <a:ext uri="{FF2B5EF4-FFF2-40B4-BE49-F238E27FC236}">
                <a16:creationId xmlns:a16="http://schemas.microsoft.com/office/drawing/2014/main" id="{2197A905-3EF4-4A02-8FB9-558928056808}"/>
              </a:ext>
            </a:extLst>
          </p:cNvPr>
          <p:cNvSpPr/>
          <p:nvPr/>
        </p:nvSpPr>
        <p:spPr>
          <a:xfrm>
            <a:off x="4923159" y="5059712"/>
            <a:ext cx="1755818" cy="412778"/>
          </a:xfrm>
          <a:prstGeom prst="homePlate">
            <a:avLst/>
          </a:prstGeom>
          <a:solidFill>
            <a:srgbClr val="EB52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144" name="Arrow: Chevron 143">
            <a:extLst>
              <a:ext uri="{FF2B5EF4-FFF2-40B4-BE49-F238E27FC236}">
                <a16:creationId xmlns:a16="http://schemas.microsoft.com/office/drawing/2014/main" id="{6601876B-CECF-47FA-8C8B-2D240FA16815}"/>
              </a:ext>
            </a:extLst>
          </p:cNvPr>
          <p:cNvSpPr/>
          <p:nvPr/>
        </p:nvSpPr>
        <p:spPr>
          <a:xfrm>
            <a:off x="2036082" y="3109250"/>
            <a:ext cx="360807" cy="412778"/>
          </a:xfrm>
          <a:prstGeom prst="chevron">
            <a:avLst>
              <a:gd name="adj" fmla="val 419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146" name="Tekstboks 122">
            <a:extLst>
              <a:ext uri="{FF2B5EF4-FFF2-40B4-BE49-F238E27FC236}">
                <a16:creationId xmlns:a16="http://schemas.microsoft.com/office/drawing/2014/main" id="{32BA4493-3D37-44CD-9BC9-ECB78D5DC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089" y="1983112"/>
            <a:ext cx="120103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ＭＳ Ｐゴシック" charset="-128"/>
                <a:cs typeface="Arial" charset="0"/>
              </a:rPr>
              <a:t>UU NO. 23/2014 ttg Pemerintahan Daerah</a:t>
            </a:r>
            <a:endParaRPr kumimoji="0" lang="da-DK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ＭＳ Ｐゴシック" charset="-128"/>
              <a:cs typeface="Arial" charset="0"/>
            </a:endParaRPr>
          </a:p>
        </p:txBody>
      </p: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FFEC4C5D-65EB-4306-A496-BA9773EF82C8}"/>
              </a:ext>
            </a:extLst>
          </p:cNvPr>
          <p:cNvGrpSpPr/>
          <p:nvPr/>
        </p:nvGrpSpPr>
        <p:grpSpPr>
          <a:xfrm>
            <a:off x="613570" y="2865830"/>
            <a:ext cx="899618" cy="899618"/>
            <a:chOff x="572118" y="3742629"/>
            <a:chExt cx="899618" cy="899618"/>
          </a:xfrm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87EF3938-E81A-40C3-B0CD-2CC941D2A94C}"/>
                </a:ext>
              </a:extLst>
            </p:cNvPr>
            <p:cNvSpPr/>
            <p:nvPr/>
          </p:nvSpPr>
          <p:spPr>
            <a:xfrm>
              <a:off x="572118" y="3742629"/>
              <a:ext cx="899618" cy="899618"/>
            </a:xfrm>
            <a:prstGeom prst="ellipse">
              <a:avLst/>
            </a:prstGeom>
            <a:solidFill>
              <a:srgbClr val="222021"/>
            </a:solidFill>
            <a:ln w="603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3A9753D6-46D4-4160-A437-5454E694BB50}"/>
                </a:ext>
              </a:extLst>
            </p:cNvPr>
            <p:cNvGrpSpPr/>
            <p:nvPr/>
          </p:nvGrpSpPr>
          <p:grpSpPr>
            <a:xfrm>
              <a:off x="858126" y="4027916"/>
              <a:ext cx="327603" cy="329045"/>
              <a:chOff x="2670175" y="3970338"/>
              <a:chExt cx="360363" cy="361950"/>
            </a:xfrm>
            <a:solidFill>
              <a:schemeClr val="bg1"/>
            </a:solidFill>
          </p:grpSpPr>
          <p:sp>
            <p:nvSpPr>
              <p:cNvPr id="149" name="Freeform 91">
                <a:extLst>
                  <a:ext uri="{FF2B5EF4-FFF2-40B4-BE49-F238E27FC236}">
                    <a16:creationId xmlns:a16="http://schemas.microsoft.com/office/drawing/2014/main" id="{3DE63F38-B546-495D-8C95-32AE887FBF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70175" y="4046538"/>
                <a:ext cx="360363" cy="285750"/>
              </a:xfrm>
              <a:custGeom>
                <a:avLst/>
                <a:gdLst>
                  <a:gd name="T0" fmla="*/ 72 w 96"/>
                  <a:gd name="T1" fmla="*/ 35 h 76"/>
                  <a:gd name="T2" fmla="*/ 72 w 96"/>
                  <a:gd name="T3" fmla="*/ 22 h 76"/>
                  <a:gd name="T4" fmla="*/ 48 w 96"/>
                  <a:gd name="T5" fmla="*/ 35 h 76"/>
                  <a:gd name="T6" fmla="*/ 48 w 96"/>
                  <a:gd name="T7" fmla="*/ 21 h 76"/>
                  <a:gd name="T8" fmla="*/ 26 w 96"/>
                  <a:gd name="T9" fmla="*/ 36 h 76"/>
                  <a:gd name="T10" fmla="*/ 19 w 96"/>
                  <a:gd name="T11" fmla="*/ 0 h 76"/>
                  <a:gd name="T12" fmla="*/ 6 w 96"/>
                  <a:gd name="T13" fmla="*/ 0 h 76"/>
                  <a:gd name="T14" fmla="*/ 0 w 96"/>
                  <a:gd name="T15" fmla="*/ 42 h 76"/>
                  <a:gd name="T16" fmla="*/ 0 w 96"/>
                  <a:gd name="T17" fmla="*/ 76 h 76"/>
                  <a:gd name="T18" fmla="*/ 96 w 96"/>
                  <a:gd name="T19" fmla="*/ 76 h 76"/>
                  <a:gd name="T20" fmla="*/ 96 w 96"/>
                  <a:gd name="T21" fmla="*/ 22 h 76"/>
                  <a:gd name="T22" fmla="*/ 72 w 96"/>
                  <a:gd name="T23" fmla="*/ 35 h 76"/>
                  <a:gd name="T24" fmla="*/ 36 w 96"/>
                  <a:gd name="T25" fmla="*/ 66 h 76"/>
                  <a:gd name="T26" fmla="*/ 30 w 96"/>
                  <a:gd name="T27" fmla="*/ 66 h 76"/>
                  <a:gd name="T28" fmla="*/ 28 w 96"/>
                  <a:gd name="T29" fmla="*/ 64 h 76"/>
                  <a:gd name="T30" fmla="*/ 30 w 96"/>
                  <a:gd name="T31" fmla="*/ 62 h 76"/>
                  <a:gd name="T32" fmla="*/ 36 w 96"/>
                  <a:gd name="T33" fmla="*/ 62 h 76"/>
                  <a:gd name="T34" fmla="*/ 38 w 96"/>
                  <a:gd name="T35" fmla="*/ 64 h 76"/>
                  <a:gd name="T36" fmla="*/ 36 w 96"/>
                  <a:gd name="T37" fmla="*/ 66 h 76"/>
                  <a:gd name="T38" fmla="*/ 36 w 96"/>
                  <a:gd name="T39" fmla="*/ 56 h 76"/>
                  <a:gd name="T40" fmla="*/ 30 w 96"/>
                  <a:gd name="T41" fmla="*/ 56 h 76"/>
                  <a:gd name="T42" fmla="*/ 28 w 96"/>
                  <a:gd name="T43" fmla="*/ 54 h 76"/>
                  <a:gd name="T44" fmla="*/ 30 w 96"/>
                  <a:gd name="T45" fmla="*/ 52 h 76"/>
                  <a:gd name="T46" fmla="*/ 36 w 96"/>
                  <a:gd name="T47" fmla="*/ 52 h 76"/>
                  <a:gd name="T48" fmla="*/ 38 w 96"/>
                  <a:gd name="T49" fmla="*/ 54 h 76"/>
                  <a:gd name="T50" fmla="*/ 36 w 96"/>
                  <a:gd name="T51" fmla="*/ 56 h 76"/>
                  <a:gd name="T52" fmla="*/ 60 w 96"/>
                  <a:gd name="T53" fmla="*/ 66 h 76"/>
                  <a:gd name="T54" fmla="*/ 54 w 96"/>
                  <a:gd name="T55" fmla="*/ 66 h 76"/>
                  <a:gd name="T56" fmla="*/ 52 w 96"/>
                  <a:gd name="T57" fmla="*/ 64 h 76"/>
                  <a:gd name="T58" fmla="*/ 54 w 96"/>
                  <a:gd name="T59" fmla="*/ 62 h 76"/>
                  <a:gd name="T60" fmla="*/ 60 w 96"/>
                  <a:gd name="T61" fmla="*/ 62 h 76"/>
                  <a:gd name="T62" fmla="*/ 62 w 96"/>
                  <a:gd name="T63" fmla="*/ 64 h 76"/>
                  <a:gd name="T64" fmla="*/ 60 w 96"/>
                  <a:gd name="T65" fmla="*/ 66 h 76"/>
                  <a:gd name="T66" fmla="*/ 60 w 96"/>
                  <a:gd name="T67" fmla="*/ 56 h 76"/>
                  <a:gd name="T68" fmla="*/ 54 w 96"/>
                  <a:gd name="T69" fmla="*/ 56 h 76"/>
                  <a:gd name="T70" fmla="*/ 52 w 96"/>
                  <a:gd name="T71" fmla="*/ 54 h 76"/>
                  <a:gd name="T72" fmla="*/ 54 w 96"/>
                  <a:gd name="T73" fmla="*/ 52 h 76"/>
                  <a:gd name="T74" fmla="*/ 60 w 96"/>
                  <a:gd name="T75" fmla="*/ 52 h 76"/>
                  <a:gd name="T76" fmla="*/ 62 w 96"/>
                  <a:gd name="T77" fmla="*/ 54 h 76"/>
                  <a:gd name="T78" fmla="*/ 60 w 96"/>
                  <a:gd name="T79" fmla="*/ 56 h 76"/>
                  <a:gd name="T80" fmla="*/ 84 w 96"/>
                  <a:gd name="T81" fmla="*/ 66 h 76"/>
                  <a:gd name="T82" fmla="*/ 78 w 96"/>
                  <a:gd name="T83" fmla="*/ 66 h 76"/>
                  <a:gd name="T84" fmla="*/ 76 w 96"/>
                  <a:gd name="T85" fmla="*/ 64 h 76"/>
                  <a:gd name="T86" fmla="*/ 78 w 96"/>
                  <a:gd name="T87" fmla="*/ 62 h 76"/>
                  <a:gd name="T88" fmla="*/ 84 w 96"/>
                  <a:gd name="T89" fmla="*/ 62 h 76"/>
                  <a:gd name="T90" fmla="*/ 86 w 96"/>
                  <a:gd name="T91" fmla="*/ 64 h 76"/>
                  <a:gd name="T92" fmla="*/ 84 w 96"/>
                  <a:gd name="T93" fmla="*/ 66 h 76"/>
                  <a:gd name="T94" fmla="*/ 84 w 96"/>
                  <a:gd name="T95" fmla="*/ 56 h 76"/>
                  <a:gd name="T96" fmla="*/ 78 w 96"/>
                  <a:gd name="T97" fmla="*/ 56 h 76"/>
                  <a:gd name="T98" fmla="*/ 76 w 96"/>
                  <a:gd name="T99" fmla="*/ 54 h 76"/>
                  <a:gd name="T100" fmla="*/ 78 w 96"/>
                  <a:gd name="T101" fmla="*/ 52 h 76"/>
                  <a:gd name="T102" fmla="*/ 84 w 96"/>
                  <a:gd name="T103" fmla="*/ 52 h 76"/>
                  <a:gd name="T104" fmla="*/ 86 w 96"/>
                  <a:gd name="T105" fmla="*/ 54 h 76"/>
                  <a:gd name="T106" fmla="*/ 84 w 96"/>
                  <a:gd name="T107" fmla="*/ 5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6" h="76">
                    <a:moveTo>
                      <a:pt x="72" y="35"/>
                    </a:moveTo>
                    <a:cubicBezTo>
                      <a:pt x="72" y="22"/>
                      <a:pt x="72" y="22"/>
                      <a:pt x="72" y="22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96" y="76"/>
                      <a:pt x="96" y="76"/>
                      <a:pt x="96" y="76"/>
                    </a:cubicBezTo>
                    <a:cubicBezTo>
                      <a:pt x="96" y="22"/>
                      <a:pt x="96" y="22"/>
                      <a:pt x="96" y="22"/>
                    </a:cubicBezTo>
                    <a:lnTo>
                      <a:pt x="72" y="35"/>
                    </a:lnTo>
                    <a:close/>
                    <a:moveTo>
                      <a:pt x="36" y="66"/>
                    </a:moveTo>
                    <a:cubicBezTo>
                      <a:pt x="30" y="66"/>
                      <a:pt x="30" y="66"/>
                      <a:pt x="30" y="66"/>
                    </a:cubicBezTo>
                    <a:cubicBezTo>
                      <a:pt x="29" y="66"/>
                      <a:pt x="28" y="65"/>
                      <a:pt x="28" y="64"/>
                    </a:cubicBezTo>
                    <a:cubicBezTo>
                      <a:pt x="28" y="63"/>
                      <a:pt x="29" y="62"/>
                      <a:pt x="30" y="62"/>
                    </a:cubicBezTo>
                    <a:cubicBezTo>
                      <a:pt x="36" y="62"/>
                      <a:pt x="36" y="62"/>
                      <a:pt x="36" y="62"/>
                    </a:cubicBezTo>
                    <a:cubicBezTo>
                      <a:pt x="37" y="62"/>
                      <a:pt x="38" y="63"/>
                      <a:pt x="38" y="64"/>
                    </a:cubicBezTo>
                    <a:cubicBezTo>
                      <a:pt x="38" y="65"/>
                      <a:pt x="37" y="66"/>
                      <a:pt x="36" y="66"/>
                    </a:cubicBezTo>
                    <a:close/>
                    <a:moveTo>
                      <a:pt x="36" y="56"/>
                    </a:moveTo>
                    <a:cubicBezTo>
                      <a:pt x="30" y="56"/>
                      <a:pt x="30" y="56"/>
                      <a:pt x="30" y="56"/>
                    </a:cubicBezTo>
                    <a:cubicBezTo>
                      <a:pt x="29" y="56"/>
                      <a:pt x="28" y="55"/>
                      <a:pt x="28" y="54"/>
                    </a:cubicBezTo>
                    <a:cubicBezTo>
                      <a:pt x="28" y="53"/>
                      <a:pt x="29" y="52"/>
                      <a:pt x="30" y="52"/>
                    </a:cubicBez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52"/>
                      <a:pt x="38" y="53"/>
                      <a:pt x="38" y="54"/>
                    </a:cubicBezTo>
                    <a:cubicBezTo>
                      <a:pt x="38" y="55"/>
                      <a:pt x="37" y="56"/>
                      <a:pt x="36" y="56"/>
                    </a:cubicBezTo>
                    <a:close/>
                    <a:moveTo>
                      <a:pt x="60" y="66"/>
                    </a:moveTo>
                    <a:cubicBezTo>
                      <a:pt x="54" y="66"/>
                      <a:pt x="54" y="66"/>
                      <a:pt x="54" y="66"/>
                    </a:cubicBezTo>
                    <a:cubicBezTo>
                      <a:pt x="53" y="66"/>
                      <a:pt x="52" y="65"/>
                      <a:pt x="52" y="64"/>
                    </a:cubicBezTo>
                    <a:cubicBezTo>
                      <a:pt x="52" y="63"/>
                      <a:pt x="53" y="62"/>
                      <a:pt x="54" y="62"/>
                    </a:cubicBezTo>
                    <a:cubicBezTo>
                      <a:pt x="60" y="62"/>
                      <a:pt x="60" y="62"/>
                      <a:pt x="60" y="62"/>
                    </a:cubicBezTo>
                    <a:cubicBezTo>
                      <a:pt x="61" y="62"/>
                      <a:pt x="62" y="63"/>
                      <a:pt x="62" y="64"/>
                    </a:cubicBezTo>
                    <a:cubicBezTo>
                      <a:pt x="62" y="65"/>
                      <a:pt x="61" y="66"/>
                      <a:pt x="60" y="66"/>
                    </a:cubicBezTo>
                    <a:close/>
                    <a:moveTo>
                      <a:pt x="60" y="56"/>
                    </a:moveTo>
                    <a:cubicBezTo>
                      <a:pt x="54" y="56"/>
                      <a:pt x="54" y="56"/>
                      <a:pt x="54" y="56"/>
                    </a:cubicBezTo>
                    <a:cubicBezTo>
                      <a:pt x="53" y="56"/>
                      <a:pt x="52" y="55"/>
                      <a:pt x="52" y="54"/>
                    </a:cubicBezTo>
                    <a:cubicBezTo>
                      <a:pt x="52" y="53"/>
                      <a:pt x="53" y="52"/>
                      <a:pt x="54" y="52"/>
                    </a:cubicBezTo>
                    <a:cubicBezTo>
                      <a:pt x="60" y="52"/>
                      <a:pt x="60" y="52"/>
                      <a:pt x="60" y="52"/>
                    </a:cubicBezTo>
                    <a:cubicBezTo>
                      <a:pt x="61" y="52"/>
                      <a:pt x="62" y="53"/>
                      <a:pt x="62" y="54"/>
                    </a:cubicBezTo>
                    <a:cubicBezTo>
                      <a:pt x="62" y="55"/>
                      <a:pt x="61" y="56"/>
                      <a:pt x="60" y="56"/>
                    </a:cubicBezTo>
                    <a:close/>
                    <a:moveTo>
                      <a:pt x="84" y="66"/>
                    </a:moveTo>
                    <a:cubicBezTo>
                      <a:pt x="78" y="66"/>
                      <a:pt x="78" y="66"/>
                      <a:pt x="78" y="66"/>
                    </a:cubicBezTo>
                    <a:cubicBezTo>
                      <a:pt x="77" y="66"/>
                      <a:pt x="76" y="65"/>
                      <a:pt x="76" y="64"/>
                    </a:cubicBezTo>
                    <a:cubicBezTo>
                      <a:pt x="76" y="63"/>
                      <a:pt x="77" y="62"/>
                      <a:pt x="78" y="62"/>
                    </a:cubicBezTo>
                    <a:cubicBezTo>
                      <a:pt x="84" y="62"/>
                      <a:pt x="84" y="62"/>
                      <a:pt x="84" y="62"/>
                    </a:cubicBezTo>
                    <a:cubicBezTo>
                      <a:pt x="85" y="62"/>
                      <a:pt x="86" y="63"/>
                      <a:pt x="86" y="64"/>
                    </a:cubicBezTo>
                    <a:cubicBezTo>
                      <a:pt x="86" y="65"/>
                      <a:pt x="85" y="66"/>
                      <a:pt x="84" y="66"/>
                    </a:cubicBezTo>
                    <a:close/>
                    <a:moveTo>
                      <a:pt x="84" y="56"/>
                    </a:moveTo>
                    <a:cubicBezTo>
                      <a:pt x="78" y="56"/>
                      <a:pt x="78" y="56"/>
                      <a:pt x="78" y="56"/>
                    </a:cubicBezTo>
                    <a:cubicBezTo>
                      <a:pt x="77" y="56"/>
                      <a:pt x="76" y="55"/>
                      <a:pt x="76" y="54"/>
                    </a:cubicBezTo>
                    <a:cubicBezTo>
                      <a:pt x="76" y="53"/>
                      <a:pt x="77" y="52"/>
                      <a:pt x="78" y="52"/>
                    </a:cubicBezTo>
                    <a:cubicBezTo>
                      <a:pt x="84" y="52"/>
                      <a:pt x="84" y="52"/>
                      <a:pt x="84" y="52"/>
                    </a:cubicBezTo>
                    <a:cubicBezTo>
                      <a:pt x="85" y="52"/>
                      <a:pt x="86" y="53"/>
                      <a:pt x="86" y="54"/>
                    </a:cubicBezTo>
                    <a:cubicBezTo>
                      <a:pt x="86" y="55"/>
                      <a:pt x="85" y="56"/>
                      <a:pt x="84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erpetua"/>
                  <a:ea typeface="+mn-ea"/>
                  <a:cs typeface="+mn-cs"/>
                </a:endParaRPr>
              </a:p>
            </p:txBody>
          </p:sp>
          <p:sp>
            <p:nvSpPr>
              <p:cNvPr id="150" name="Freeform 92">
                <a:extLst>
                  <a:ext uri="{FF2B5EF4-FFF2-40B4-BE49-F238E27FC236}">
                    <a16:creationId xmlns:a16="http://schemas.microsoft.com/office/drawing/2014/main" id="{8E8E123C-48F5-4091-91EA-AEF0534085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0338" y="3970338"/>
                <a:ext cx="217488" cy="71438"/>
              </a:xfrm>
              <a:custGeom>
                <a:avLst/>
                <a:gdLst>
                  <a:gd name="T0" fmla="*/ 3 w 58"/>
                  <a:gd name="T1" fmla="*/ 13 h 19"/>
                  <a:gd name="T2" fmla="*/ 9 w 58"/>
                  <a:gd name="T3" fmla="*/ 12 h 19"/>
                  <a:gd name="T4" fmla="*/ 36 w 58"/>
                  <a:gd name="T5" fmla="*/ 19 h 19"/>
                  <a:gd name="T6" fmla="*/ 58 w 58"/>
                  <a:gd name="T7" fmla="*/ 5 h 19"/>
                  <a:gd name="T8" fmla="*/ 58 w 58"/>
                  <a:gd name="T9" fmla="*/ 2 h 19"/>
                  <a:gd name="T10" fmla="*/ 55 w 58"/>
                  <a:gd name="T11" fmla="*/ 2 h 19"/>
                  <a:gd name="T12" fmla="*/ 44 w 58"/>
                  <a:gd name="T13" fmla="*/ 6 h 19"/>
                  <a:gd name="T14" fmla="*/ 18 w 58"/>
                  <a:gd name="T15" fmla="*/ 0 h 19"/>
                  <a:gd name="T16" fmla="*/ 0 w 58"/>
                  <a:gd name="T17" fmla="*/ 11 h 19"/>
                  <a:gd name="T18" fmla="*/ 1 w 58"/>
                  <a:gd name="T19" fmla="*/ 13 h 19"/>
                  <a:gd name="T20" fmla="*/ 3 w 58"/>
                  <a:gd name="T21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" h="19">
                    <a:moveTo>
                      <a:pt x="3" y="13"/>
                    </a:moveTo>
                    <a:cubicBezTo>
                      <a:pt x="5" y="12"/>
                      <a:pt x="7" y="12"/>
                      <a:pt x="9" y="12"/>
                    </a:cubicBezTo>
                    <a:cubicBezTo>
                      <a:pt x="17" y="12"/>
                      <a:pt x="26" y="19"/>
                      <a:pt x="36" y="19"/>
                    </a:cubicBezTo>
                    <a:cubicBezTo>
                      <a:pt x="44" y="19"/>
                      <a:pt x="51" y="14"/>
                      <a:pt x="58" y="5"/>
                    </a:cubicBezTo>
                    <a:cubicBezTo>
                      <a:pt x="58" y="4"/>
                      <a:pt x="58" y="3"/>
                      <a:pt x="58" y="2"/>
                    </a:cubicBezTo>
                    <a:cubicBezTo>
                      <a:pt x="57" y="2"/>
                      <a:pt x="56" y="2"/>
                      <a:pt x="55" y="2"/>
                    </a:cubicBezTo>
                    <a:cubicBezTo>
                      <a:pt x="52" y="5"/>
                      <a:pt x="48" y="6"/>
                      <a:pt x="44" y="6"/>
                    </a:cubicBezTo>
                    <a:cubicBezTo>
                      <a:pt x="36" y="6"/>
                      <a:pt x="27" y="0"/>
                      <a:pt x="18" y="0"/>
                    </a:cubicBezTo>
                    <a:cubicBezTo>
                      <a:pt x="11" y="0"/>
                      <a:pt x="6" y="4"/>
                      <a:pt x="0" y="11"/>
                    </a:cubicBezTo>
                    <a:cubicBezTo>
                      <a:pt x="0" y="11"/>
                      <a:pt x="0" y="12"/>
                      <a:pt x="1" y="13"/>
                    </a:cubicBezTo>
                    <a:cubicBezTo>
                      <a:pt x="1" y="14"/>
                      <a:pt x="2" y="14"/>
                      <a:pt x="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erpetua"/>
                  <a:ea typeface="+mn-ea"/>
                  <a:cs typeface="+mn-cs"/>
                </a:endParaRPr>
              </a:p>
            </p:txBody>
          </p:sp>
        </p:grpSp>
      </p:grpSp>
      <p:sp>
        <p:nvSpPr>
          <p:cNvPr id="159" name="Block Arc 158">
            <a:extLst>
              <a:ext uri="{FF2B5EF4-FFF2-40B4-BE49-F238E27FC236}">
                <a16:creationId xmlns:a16="http://schemas.microsoft.com/office/drawing/2014/main" id="{2FCD35EA-B14D-4B97-B282-FE8A16D8220F}"/>
              </a:ext>
            </a:extLst>
          </p:cNvPr>
          <p:cNvSpPr/>
          <p:nvPr/>
        </p:nvSpPr>
        <p:spPr>
          <a:xfrm flipH="1" flipV="1">
            <a:off x="3739369" y="3096181"/>
            <a:ext cx="2378275" cy="2378275"/>
          </a:xfrm>
          <a:prstGeom prst="blockArc">
            <a:avLst>
              <a:gd name="adj1" fmla="val 16209272"/>
              <a:gd name="adj2" fmla="val 14797"/>
              <a:gd name="adj3" fmla="val 17431"/>
            </a:avLst>
          </a:prstGeom>
          <a:solidFill>
            <a:srgbClr val="EB52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162" name="Block Arc 161">
            <a:extLst>
              <a:ext uri="{FF2B5EF4-FFF2-40B4-BE49-F238E27FC236}">
                <a16:creationId xmlns:a16="http://schemas.microsoft.com/office/drawing/2014/main" id="{04080309-7C42-4E6B-B482-A10622536268}"/>
              </a:ext>
            </a:extLst>
          </p:cNvPr>
          <p:cNvSpPr/>
          <p:nvPr/>
        </p:nvSpPr>
        <p:spPr>
          <a:xfrm>
            <a:off x="1775015" y="3103275"/>
            <a:ext cx="2378275" cy="2378275"/>
          </a:xfrm>
          <a:prstGeom prst="blockArc">
            <a:avLst>
              <a:gd name="adj1" fmla="val 16209272"/>
              <a:gd name="adj2" fmla="val 14797"/>
              <a:gd name="adj3" fmla="val 17431"/>
            </a:avLst>
          </a:prstGeom>
          <a:solidFill>
            <a:srgbClr val="EB52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5B1CF4A8-5774-4BD1-933C-61FBC83DCE51}"/>
              </a:ext>
            </a:extLst>
          </p:cNvPr>
          <p:cNvGrpSpPr/>
          <p:nvPr/>
        </p:nvGrpSpPr>
        <p:grpSpPr>
          <a:xfrm>
            <a:off x="2919784" y="2865830"/>
            <a:ext cx="899618" cy="899618"/>
            <a:chOff x="2937706" y="3742629"/>
            <a:chExt cx="899618" cy="899618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12134944-8196-4DFE-9839-74AD5C9097ED}"/>
                </a:ext>
              </a:extLst>
            </p:cNvPr>
            <p:cNvSpPr/>
            <p:nvPr/>
          </p:nvSpPr>
          <p:spPr>
            <a:xfrm>
              <a:off x="2937706" y="3742629"/>
              <a:ext cx="899618" cy="899618"/>
            </a:xfrm>
            <a:prstGeom prst="ellipse">
              <a:avLst/>
            </a:prstGeom>
            <a:solidFill>
              <a:srgbClr val="222021"/>
            </a:solidFill>
            <a:ln w="603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7E1F4B5E-FD71-4B3E-AD3F-B71B54B55962}"/>
                </a:ext>
              </a:extLst>
            </p:cNvPr>
            <p:cNvGrpSpPr/>
            <p:nvPr/>
          </p:nvGrpSpPr>
          <p:grpSpPr>
            <a:xfrm>
              <a:off x="3207334" y="4034482"/>
              <a:ext cx="360363" cy="315912"/>
              <a:chOff x="9161463" y="1849438"/>
              <a:chExt cx="360363" cy="315912"/>
            </a:xfrm>
            <a:solidFill>
              <a:schemeClr val="bg1"/>
            </a:solidFill>
          </p:grpSpPr>
          <p:sp>
            <p:nvSpPr>
              <p:cNvPr id="152" name="Freeform 27">
                <a:extLst>
                  <a:ext uri="{FF2B5EF4-FFF2-40B4-BE49-F238E27FC236}">
                    <a16:creationId xmlns:a16="http://schemas.microsoft.com/office/drawing/2014/main" id="{AF684D33-0801-4886-9415-38119120FA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61463" y="1984375"/>
                <a:ext cx="360363" cy="180975"/>
              </a:xfrm>
              <a:custGeom>
                <a:avLst/>
                <a:gdLst>
                  <a:gd name="T0" fmla="*/ 94 w 96"/>
                  <a:gd name="T1" fmla="*/ 44 h 48"/>
                  <a:gd name="T2" fmla="*/ 88 w 96"/>
                  <a:gd name="T3" fmla="*/ 44 h 48"/>
                  <a:gd name="T4" fmla="*/ 88 w 96"/>
                  <a:gd name="T5" fmla="*/ 2 h 48"/>
                  <a:gd name="T6" fmla="*/ 86 w 96"/>
                  <a:gd name="T7" fmla="*/ 0 h 48"/>
                  <a:gd name="T8" fmla="*/ 10 w 96"/>
                  <a:gd name="T9" fmla="*/ 0 h 48"/>
                  <a:gd name="T10" fmla="*/ 8 w 96"/>
                  <a:gd name="T11" fmla="*/ 2 h 48"/>
                  <a:gd name="T12" fmla="*/ 8 w 96"/>
                  <a:gd name="T13" fmla="*/ 44 h 48"/>
                  <a:gd name="T14" fmla="*/ 2 w 96"/>
                  <a:gd name="T15" fmla="*/ 44 h 48"/>
                  <a:gd name="T16" fmla="*/ 0 w 96"/>
                  <a:gd name="T17" fmla="*/ 46 h 48"/>
                  <a:gd name="T18" fmla="*/ 2 w 96"/>
                  <a:gd name="T19" fmla="*/ 48 h 48"/>
                  <a:gd name="T20" fmla="*/ 94 w 96"/>
                  <a:gd name="T21" fmla="*/ 48 h 48"/>
                  <a:gd name="T22" fmla="*/ 96 w 96"/>
                  <a:gd name="T23" fmla="*/ 46 h 48"/>
                  <a:gd name="T24" fmla="*/ 94 w 96"/>
                  <a:gd name="T25" fmla="*/ 44 h 48"/>
                  <a:gd name="T26" fmla="*/ 76 w 96"/>
                  <a:gd name="T27" fmla="*/ 44 h 48"/>
                  <a:gd name="T28" fmla="*/ 20 w 96"/>
                  <a:gd name="T29" fmla="*/ 44 h 48"/>
                  <a:gd name="T30" fmla="*/ 20 w 96"/>
                  <a:gd name="T31" fmla="*/ 8 h 48"/>
                  <a:gd name="T32" fmla="*/ 76 w 96"/>
                  <a:gd name="T33" fmla="*/ 8 h 48"/>
                  <a:gd name="T34" fmla="*/ 76 w 96"/>
                  <a:gd name="T35" fmla="*/ 4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6" h="48">
                    <a:moveTo>
                      <a:pt x="94" y="44"/>
                    </a:moveTo>
                    <a:cubicBezTo>
                      <a:pt x="88" y="44"/>
                      <a:pt x="88" y="44"/>
                      <a:pt x="88" y="44"/>
                    </a:cubicBezTo>
                    <a:cubicBezTo>
                      <a:pt x="88" y="2"/>
                      <a:pt x="88" y="2"/>
                      <a:pt x="88" y="2"/>
                    </a:cubicBezTo>
                    <a:cubicBezTo>
                      <a:pt x="88" y="1"/>
                      <a:pt x="87" y="0"/>
                      <a:pt x="86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8" y="1"/>
                      <a:pt x="8" y="2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" y="44"/>
                      <a:pt x="0" y="45"/>
                      <a:pt x="0" y="46"/>
                    </a:cubicBezTo>
                    <a:cubicBezTo>
                      <a:pt x="0" y="47"/>
                      <a:pt x="1" y="48"/>
                      <a:pt x="2" y="48"/>
                    </a:cubicBezTo>
                    <a:cubicBezTo>
                      <a:pt x="94" y="48"/>
                      <a:pt x="94" y="48"/>
                      <a:pt x="94" y="48"/>
                    </a:cubicBezTo>
                    <a:cubicBezTo>
                      <a:pt x="95" y="48"/>
                      <a:pt x="96" y="47"/>
                      <a:pt x="96" y="46"/>
                    </a:cubicBezTo>
                    <a:cubicBezTo>
                      <a:pt x="96" y="45"/>
                      <a:pt x="95" y="44"/>
                      <a:pt x="94" y="44"/>
                    </a:cubicBezTo>
                    <a:close/>
                    <a:moveTo>
                      <a:pt x="76" y="44"/>
                    </a:move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76" y="8"/>
                      <a:pt x="76" y="8"/>
                      <a:pt x="76" y="8"/>
                    </a:cubicBezTo>
                    <a:lnTo>
                      <a:pt x="76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erpetua"/>
                  <a:ea typeface="+mn-ea"/>
                  <a:cs typeface="+mn-cs"/>
                </a:endParaRPr>
              </a:p>
            </p:txBody>
          </p:sp>
          <p:sp>
            <p:nvSpPr>
              <p:cNvPr id="153" name="Freeform 28">
                <a:extLst>
                  <a:ext uri="{FF2B5EF4-FFF2-40B4-BE49-F238E27FC236}">
                    <a16:creationId xmlns:a16="http://schemas.microsoft.com/office/drawing/2014/main" id="{ED7F04D6-9FF9-473B-BBE0-4920D8F581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463" y="1849438"/>
                <a:ext cx="360363" cy="119063"/>
              </a:xfrm>
              <a:custGeom>
                <a:avLst/>
                <a:gdLst>
                  <a:gd name="T0" fmla="*/ 95 w 96"/>
                  <a:gd name="T1" fmla="*/ 20 h 32"/>
                  <a:gd name="T2" fmla="*/ 49 w 96"/>
                  <a:gd name="T3" fmla="*/ 0 h 32"/>
                  <a:gd name="T4" fmla="*/ 47 w 96"/>
                  <a:gd name="T5" fmla="*/ 0 h 32"/>
                  <a:gd name="T6" fmla="*/ 1 w 96"/>
                  <a:gd name="T7" fmla="*/ 20 h 32"/>
                  <a:gd name="T8" fmla="*/ 0 w 96"/>
                  <a:gd name="T9" fmla="*/ 22 h 32"/>
                  <a:gd name="T10" fmla="*/ 0 w 96"/>
                  <a:gd name="T11" fmla="*/ 30 h 32"/>
                  <a:gd name="T12" fmla="*/ 2 w 96"/>
                  <a:gd name="T13" fmla="*/ 32 h 32"/>
                  <a:gd name="T14" fmla="*/ 94 w 96"/>
                  <a:gd name="T15" fmla="*/ 32 h 32"/>
                  <a:gd name="T16" fmla="*/ 96 w 96"/>
                  <a:gd name="T17" fmla="*/ 30 h 32"/>
                  <a:gd name="T18" fmla="*/ 96 w 96"/>
                  <a:gd name="T19" fmla="*/ 22 h 32"/>
                  <a:gd name="T20" fmla="*/ 95 w 96"/>
                  <a:gd name="T21" fmla="*/ 2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6" h="32">
                    <a:moveTo>
                      <a:pt x="95" y="2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48" y="0"/>
                      <a:pt x="48" y="0"/>
                      <a:pt x="47" y="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0" y="21"/>
                      <a:pt x="0" y="21"/>
                      <a:pt x="0" y="22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1"/>
                      <a:pt x="1" y="32"/>
                      <a:pt x="2" y="32"/>
                    </a:cubicBezTo>
                    <a:cubicBezTo>
                      <a:pt x="94" y="32"/>
                      <a:pt x="94" y="32"/>
                      <a:pt x="94" y="32"/>
                    </a:cubicBezTo>
                    <a:cubicBezTo>
                      <a:pt x="95" y="32"/>
                      <a:pt x="96" y="31"/>
                      <a:pt x="96" y="30"/>
                    </a:cubicBezTo>
                    <a:cubicBezTo>
                      <a:pt x="96" y="22"/>
                      <a:pt x="96" y="22"/>
                      <a:pt x="96" y="22"/>
                    </a:cubicBezTo>
                    <a:cubicBezTo>
                      <a:pt x="96" y="21"/>
                      <a:pt x="96" y="21"/>
                      <a:pt x="95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erpetua"/>
                  <a:ea typeface="+mn-ea"/>
                  <a:cs typeface="+mn-cs"/>
                </a:endParaRPr>
              </a:p>
            </p:txBody>
          </p:sp>
          <p:sp>
            <p:nvSpPr>
              <p:cNvPr id="154" name="Freeform 29">
                <a:extLst>
                  <a:ext uri="{FF2B5EF4-FFF2-40B4-BE49-F238E27FC236}">
                    <a16:creationId xmlns:a16="http://schemas.microsoft.com/office/drawing/2014/main" id="{9C86B6F4-9F24-439D-B5C1-D664316837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51950" y="2044700"/>
                <a:ext cx="179388" cy="14288"/>
              </a:xfrm>
              <a:custGeom>
                <a:avLst/>
                <a:gdLst>
                  <a:gd name="T0" fmla="*/ 2 w 48"/>
                  <a:gd name="T1" fmla="*/ 4 h 4"/>
                  <a:gd name="T2" fmla="*/ 46 w 48"/>
                  <a:gd name="T3" fmla="*/ 4 h 4"/>
                  <a:gd name="T4" fmla="*/ 48 w 48"/>
                  <a:gd name="T5" fmla="*/ 2 h 4"/>
                  <a:gd name="T6" fmla="*/ 46 w 48"/>
                  <a:gd name="T7" fmla="*/ 0 h 4"/>
                  <a:gd name="T8" fmla="*/ 2 w 48"/>
                  <a:gd name="T9" fmla="*/ 0 h 4"/>
                  <a:gd name="T10" fmla="*/ 0 w 48"/>
                  <a:gd name="T11" fmla="*/ 2 h 4"/>
                  <a:gd name="T12" fmla="*/ 2 w 4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">
                    <a:moveTo>
                      <a:pt x="2" y="4"/>
                    </a:moveTo>
                    <a:cubicBezTo>
                      <a:pt x="46" y="4"/>
                      <a:pt x="46" y="4"/>
                      <a:pt x="46" y="4"/>
                    </a:cubicBezTo>
                    <a:cubicBezTo>
                      <a:pt x="47" y="4"/>
                      <a:pt x="48" y="3"/>
                      <a:pt x="48" y="2"/>
                    </a:cubicBezTo>
                    <a:cubicBezTo>
                      <a:pt x="48" y="1"/>
                      <a:pt x="47" y="0"/>
                      <a:pt x="4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erpetua"/>
                  <a:ea typeface="+mn-ea"/>
                  <a:cs typeface="+mn-cs"/>
                </a:endParaRPr>
              </a:p>
            </p:txBody>
          </p:sp>
          <p:sp>
            <p:nvSpPr>
              <p:cNvPr id="155" name="Freeform 30">
                <a:extLst>
                  <a:ext uri="{FF2B5EF4-FFF2-40B4-BE49-F238E27FC236}">
                    <a16:creationId xmlns:a16="http://schemas.microsoft.com/office/drawing/2014/main" id="{AF959C24-6567-4E2F-9DD8-91BAD20D18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51950" y="2074863"/>
                <a:ext cx="179388" cy="14288"/>
              </a:xfrm>
              <a:custGeom>
                <a:avLst/>
                <a:gdLst>
                  <a:gd name="T0" fmla="*/ 2 w 48"/>
                  <a:gd name="T1" fmla="*/ 4 h 4"/>
                  <a:gd name="T2" fmla="*/ 46 w 48"/>
                  <a:gd name="T3" fmla="*/ 4 h 4"/>
                  <a:gd name="T4" fmla="*/ 48 w 48"/>
                  <a:gd name="T5" fmla="*/ 2 h 4"/>
                  <a:gd name="T6" fmla="*/ 46 w 48"/>
                  <a:gd name="T7" fmla="*/ 0 h 4"/>
                  <a:gd name="T8" fmla="*/ 2 w 48"/>
                  <a:gd name="T9" fmla="*/ 0 h 4"/>
                  <a:gd name="T10" fmla="*/ 0 w 48"/>
                  <a:gd name="T11" fmla="*/ 2 h 4"/>
                  <a:gd name="T12" fmla="*/ 2 w 4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">
                    <a:moveTo>
                      <a:pt x="2" y="4"/>
                    </a:moveTo>
                    <a:cubicBezTo>
                      <a:pt x="46" y="4"/>
                      <a:pt x="46" y="4"/>
                      <a:pt x="46" y="4"/>
                    </a:cubicBezTo>
                    <a:cubicBezTo>
                      <a:pt x="47" y="4"/>
                      <a:pt x="48" y="3"/>
                      <a:pt x="48" y="2"/>
                    </a:cubicBezTo>
                    <a:cubicBezTo>
                      <a:pt x="48" y="1"/>
                      <a:pt x="47" y="0"/>
                      <a:pt x="4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erpetua"/>
                  <a:ea typeface="+mn-ea"/>
                  <a:cs typeface="+mn-cs"/>
                </a:endParaRPr>
              </a:p>
            </p:txBody>
          </p:sp>
          <p:sp>
            <p:nvSpPr>
              <p:cNvPr id="156" name="Freeform 31">
                <a:extLst>
                  <a:ext uri="{FF2B5EF4-FFF2-40B4-BE49-F238E27FC236}">
                    <a16:creationId xmlns:a16="http://schemas.microsoft.com/office/drawing/2014/main" id="{0247DDAA-BDEE-4109-83BB-DF5EEEB1B4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51950" y="2105025"/>
                <a:ext cx="179388" cy="14288"/>
              </a:xfrm>
              <a:custGeom>
                <a:avLst/>
                <a:gdLst>
                  <a:gd name="T0" fmla="*/ 2 w 48"/>
                  <a:gd name="T1" fmla="*/ 4 h 4"/>
                  <a:gd name="T2" fmla="*/ 46 w 48"/>
                  <a:gd name="T3" fmla="*/ 4 h 4"/>
                  <a:gd name="T4" fmla="*/ 48 w 48"/>
                  <a:gd name="T5" fmla="*/ 2 h 4"/>
                  <a:gd name="T6" fmla="*/ 46 w 48"/>
                  <a:gd name="T7" fmla="*/ 0 h 4"/>
                  <a:gd name="T8" fmla="*/ 2 w 48"/>
                  <a:gd name="T9" fmla="*/ 0 h 4"/>
                  <a:gd name="T10" fmla="*/ 0 w 48"/>
                  <a:gd name="T11" fmla="*/ 2 h 4"/>
                  <a:gd name="T12" fmla="*/ 2 w 4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">
                    <a:moveTo>
                      <a:pt x="2" y="4"/>
                    </a:moveTo>
                    <a:cubicBezTo>
                      <a:pt x="46" y="4"/>
                      <a:pt x="46" y="4"/>
                      <a:pt x="46" y="4"/>
                    </a:cubicBezTo>
                    <a:cubicBezTo>
                      <a:pt x="47" y="4"/>
                      <a:pt x="48" y="3"/>
                      <a:pt x="48" y="2"/>
                    </a:cubicBezTo>
                    <a:cubicBezTo>
                      <a:pt x="48" y="1"/>
                      <a:pt x="47" y="0"/>
                      <a:pt x="4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erpetua"/>
                  <a:ea typeface="+mn-ea"/>
                  <a:cs typeface="+mn-cs"/>
                </a:endParaRPr>
              </a:p>
            </p:txBody>
          </p:sp>
        </p:grpSp>
      </p:grpSp>
      <p:sp>
        <p:nvSpPr>
          <p:cNvPr id="157" name="Oval 156">
            <a:extLst>
              <a:ext uri="{FF2B5EF4-FFF2-40B4-BE49-F238E27FC236}">
                <a16:creationId xmlns:a16="http://schemas.microsoft.com/office/drawing/2014/main" id="{B84FCD7E-F413-453F-87B9-8DAB0A2B86EB}"/>
              </a:ext>
            </a:extLst>
          </p:cNvPr>
          <p:cNvSpPr/>
          <p:nvPr/>
        </p:nvSpPr>
        <p:spPr>
          <a:xfrm>
            <a:off x="10105122" y="4634624"/>
            <a:ext cx="1259301" cy="1259301"/>
          </a:xfrm>
          <a:prstGeom prst="ellipse">
            <a:avLst/>
          </a:prstGeom>
          <a:solidFill>
            <a:srgbClr val="9BE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D5096837-FFD8-4272-9DA3-91A673FCAD17}"/>
              </a:ext>
            </a:extLst>
          </p:cNvPr>
          <p:cNvSpPr/>
          <p:nvPr/>
        </p:nvSpPr>
        <p:spPr>
          <a:xfrm>
            <a:off x="10196163" y="4725665"/>
            <a:ext cx="1077218" cy="1077218"/>
          </a:xfrm>
          <a:prstGeom prst="ellipse">
            <a:avLst/>
          </a:prstGeom>
          <a:solidFill>
            <a:srgbClr val="26AA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15F03D48-ED1E-495E-A28C-E0C8211BFFFB}"/>
              </a:ext>
            </a:extLst>
          </p:cNvPr>
          <p:cNvGrpSpPr/>
          <p:nvPr/>
        </p:nvGrpSpPr>
        <p:grpSpPr>
          <a:xfrm>
            <a:off x="10500603" y="5025783"/>
            <a:ext cx="501324" cy="499112"/>
            <a:chOff x="4113213" y="2886076"/>
            <a:chExt cx="360363" cy="358775"/>
          </a:xfrm>
          <a:solidFill>
            <a:schemeClr val="bg1"/>
          </a:solidFill>
        </p:grpSpPr>
        <p:sp>
          <p:nvSpPr>
            <p:cNvPr id="170" name="Freeform 16">
              <a:extLst>
                <a:ext uri="{FF2B5EF4-FFF2-40B4-BE49-F238E27FC236}">
                  <a16:creationId xmlns:a16="http://schemas.microsoft.com/office/drawing/2014/main" id="{9688FB95-7F02-494B-8A41-9FD79D799B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4325" y="2924176"/>
              <a:ext cx="236538" cy="112713"/>
            </a:xfrm>
            <a:custGeom>
              <a:avLst/>
              <a:gdLst>
                <a:gd name="T0" fmla="*/ 52 w 149"/>
                <a:gd name="T1" fmla="*/ 0 h 71"/>
                <a:gd name="T2" fmla="*/ 0 w 149"/>
                <a:gd name="T3" fmla="*/ 22 h 71"/>
                <a:gd name="T4" fmla="*/ 106 w 149"/>
                <a:gd name="T5" fmla="*/ 71 h 71"/>
                <a:gd name="T6" fmla="*/ 149 w 149"/>
                <a:gd name="T7" fmla="*/ 52 h 71"/>
                <a:gd name="T8" fmla="*/ 52 w 149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71">
                  <a:moveTo>
                    <a:pt x="52" y="0"/>
                  </a:moveTo>
                  <a:lnTo>
                    <a:pt x="0" y="22"/>
                  </a:lnTo>
                  <a:lnTo>
                    <a:pt x="106" y="71"/>
                  </a:lnTo>
                  <a:lnTo>
                    <a:pt x="149" y="52"/>
                  </a:lnTo>
                  <a:lnTo>
                    <a:pt x="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171" name="Freeform 17">
              <a:extLst>
                <a:ext uri="{FF2B5EF4-FFF2-40B4-BE49-F238E27FC236}">
                  <a16:creationId xmlns:a16="http://schemas.microsoft.com/office/drawing/2014/main" id="{2888A605-BD1D-4CCA-BDEC-0038F10044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3213" y="2970213"/>
              <a:ext cx="173038" cy="274638"/>
            </a:xfrm>
            <a:custGeom>
              <a:avLst/>
              <a:gdLst>
                <a:gd name="T0" fmla="*/ 0 w 46"/>
                <a:gd name="T1" fmla="*/ 52 h 73"/>
                <a:gd name="T2" fmla="*/ 1 w 46"/>
                <a:gd name="T3" fmla="*/ 54 h 73"/>
                <a:gd name="T4" fmla="*/ 46 w 46"/>
                <a:gd name="T5" fmla="*/ 73 h 73"/>
                <a:gd name="T6" fmla="*/ 46 w 46"/>
                <a:gd name="T7" fmla="*/ 21 h 73"/>
                <a:gd name="T8" fmla="*/ 0 w 46"/>
                <a:gd name="T9" fmla="*/ 0 h 73"/>
                <a:gd name="T10" fmla="*/ 0 w 46"/>
                <a:gd name="T11" fmla="*/ 52 h 73"/>
                <a:gd name="T12" fmla="*/ 12 w 46"/>
                <a:gd name="T13" fmla="*/ 18 h 73"/>
                <a:gd name="T14" fmla="*/ 13 w 46"/>
                <a:gd name="T15" fmla="*/ 16 h 73"/>
                <a:gd name="T16" fmla="*/ 15 w 46"/>
                <a:gd name="T17" fmla="*/ 16 h 73"/>
                <a:gd name="T18" fmla="*/ 37 w 46"/>
                <a:gd name="T19" fmla="*/ 26 h 73"/>
                <a:gd name="T20" fmla="*/ 38 w 46"/>
                <a:gd name="T21" fmla="*/ 28 h 73"/>
                <a:gd name="T22" fmla="*/ 38 w 46"/>
                <a:gd name="T23" fmla="*/ 48 h 73"/>
                <a:gd name="T24" fmla="*/ 37 w 46"/>
                <a:gd name="T25" fmla="*/ 50 h 73"/>
                <a:gd name="T26" fmla="*/ 36 w 46"/>
                <a:gd name="T27" fmla="*/ 50 h 73"/>
                <a:gd name="T28" fmla="*/ 35 w 46"/>
                <a:gd name="T29" fmla="*/ 50 h 73"/>
                <a:gd name="T30" fmla="*/ 13 w 46"/>
                <a:gd name="T31" fmla="*/ 40 h 73"/>
                <a:gd name="T32" fmla="*/ 12 w 46"/>
                <a:gd name="T33" fmla="*/ 38 h 73"/>
                <a:gd name="T34" fmla="*/ 12 w 46"/>
                <a:gd name="T35" fmla="*/ 1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73">
                  <a:moveTo>
                    <a:pt x="0" y="52"/>
                  </a:moveTo>
                  <a:cubicBezTo>
                    <a:pt x="0" y="53"/>
                    <a:pt x="0" y="54"/>
                    <a:pt x="1" y="5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2"/>
                  </a:lnTo>
                  <a:close/>
                  <a:moveTo>
                    <a:pt x="12" y="18"/>
                  </a:moveTo>
                  <a:cubicBezTo>
                    <a:pt x="12" y="17"/>
                    <a:pt x="12" y="17"/>
                    <a:pt x="13" y="16"/>
                  </a:cubicBezTo>
                  <a:cubicBezTo>
                    <a:pt x="13" y="16"/>
                    <a:pt x="14" y="16"/>
                    <a:pt x="15" y="1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7"/>
                    <a:pt x="38" y="27"/>
                    <a:pt x="38" y="2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8" y="49"/>
                    <a:pt x="38" y="49"/>
                    <a:pt x="37" y="50"/>
                  </a:cubicBezTo>
                  <a:cubicBezTo>
                    <a:pt x="37" y="50"/>
                    <a:pt x="36" y="50"/>
                    <a:pt x="36" y="50"/>
                  </a:cubicBezTo>
                  <a:cubicBezTo>
                    <a:pt x="36" y="50"/>
                    <a:pt x="35" y="50"/>
                    <a:pt x="35" y="5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2" y="39"/>
                    <a:pt x="12" y="39"/>
                    <a:pt x="12" y="38"/>
                  </a:cubicBezTo>
                  <a:lnTo>
                    <a:pt x="1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172" name="Freeform 18">
              <a:extLst>
                <a:ext uri="{FF2B5EF4-FFF2-40B4-BE49-F238E27FC236}">
                  <a16:creationId xmlns:a16="http://schemas.microsoft.com/office/drawing/2014/main" id="{2127FA7B-2EB5-49A1-82DA-5C96533EC5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538" y="2970213"/>
              <a:ext cx="173038" cy="274638"/>
            </a:xfrm>
            <a:custGeom>
              <a:avLst/>
              <a:gdLst>
                <a:gd name="T0" fmla="*/ 0 w 46"/>
                <a:gd name="T1" fmla="*/ 21 h 73"/>
                <a:gd name="T2" fmla="*/ 0 w 46"/>
                <a:gd name="T3" fmla="*/ 73 h 73"/>
                <a:gd name="T4" fmla="*/ 45 w 46"/>
                <a:gd name="T5" fmla="*/ 54 h 73"/>
                <a:gd name="T6" fmla="*/ 46 w 46"/>
                <a:gd name="T7" fmla="*/ 52 h 73"/>
                <a:gd name="T8" fmla="*/ 46 w 46"/>
                <a:gd name="T9" fmla="*/ 0 h 73"/>
                <a:gd name="T10" fmla="*/ 0 w 46"/>
                <a:gd name="T11" fmla="*/ 2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73">
                  <a:moveTo>
                    <a:pt x="0" y="2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6" y="54"/>
                    <a:pt x="46" y="53"/>
                    <a:pt x="46" y="52"/>
                  </a:cubicBezTo>
                  <a:cubicBezTo>
                    <a:pt x="46" y="0"/>
                    <a:pt x="46" y="0"/>
                    <a:pt x="46" y="0"/>
                  </a:cubicBezTo>
                  <a:lnTo>
                    <a:pt x="0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173" name="Freeform 19">
              <a:extLst>
                <a:ext uri="{FF2B5EF4-FFF2-40B4-BE49-F238E27FC236}">
                  <a16:creationId xmlns:a16="http://schemas.microsoft.com/office/drawing/2014/main" id="{94D3DB0C-CE81-48A2-907A-E35DDC325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5925" y="2886076"/>
              <a:ext cx="236538" cy="114300"/>
            </a:xfrm>
            <a:custGeom>
              <a:avLst/>
              <a:gdLst>
                <a:gd name="T0" fmla="*/ 63 w 63"/>
                <a:gd name="T1" fmla="*/ 19 h 30"/>
                <a:gd name="T2" fmla="*/ 19 w 63"/>
                <a:gd name="T3" fmla="*/ 0 h 30"/>
                <a:gd name="T4" fmla="*/ 17 w 63"/>
                <a:gd name="T5" fmla="*/ 0 h 30"/>
                <a:gd name="T6" fmla="*/ 0 w 63"/>
                <a:gd name="T7" fmla="*/ 8 h 30"/>
                <a:gd name="T8" fmla="*/ 40 w 63"/>
                <a:gd name="T9" fmla="*/ 30 h 30"/>
                <a:gd name="T10" fmla="*/ 63 w 63"/>
                <a:gd name="T11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0">
                  <a:moveTo>
                    <a:pt x="63" y="19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40" y="30"/>
                    <a:pt x="40" y="30"/>
                    <a:pt x="40" y="30"/>
                  </a:cubicBezTo>
                  <a:lnTo>
                    <a:pt x="63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</p:grpSp>
      <p:sp>
        <p:nvSpPr>
          <p:cNvPr id="184" name="TextBox 183">
            <a:extLst>
              <a:ext uri="{FF2B5EF4-FFF2-40B4-BE49-F238E27FC236}">
                <a16:creationId xmlns:a16="http://schemas.microsoft.com/office/drawing/2014/main" id="{08C9FAF2-7E87-43E8-8216-3900377076A2}"/>
              </a:ext>
            </a:extLst>
          </p:cNvPr>
          <p:cNvSpPr txBox="1"/>
          <p:nvPr/>
        </p:nvSpPr>
        <p:spPr>
          <a:xfrm>
            <a:off x="6260595" y="4046388"/>
            <a:ext cx="45619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Keputusan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Bupati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/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Wali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Kota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Tentang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Pelimpahan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Sebagian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Kewenangan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Bupati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/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Wali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Kota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Kepada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6AA83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Camat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26AA83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60" name="Tekstboks 122">
            <a:extLst>
              <a:ext uri="{FF2B5EF4-FFF2-40B4-BE49-F238E27FC236}">
                <a16:creationId xmlns:a16="http://schemas.microsoft.com/office/drawing/2014/main" id="{13A5ED95-750D-4969-9215-E19BC062F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2301" y="2307572"/>
            <a:ext cx="120103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ＭＳ Ｐゴシック" charset="-128"/>
                <a:cs typeface="Arial" charset="0"/>
              </a:rPr>
              <a:t>PP NO. 17/2018 ttg Kecamatan</a:t>
            </a:r>
            <a:endParaRPr kumimoji="0" lang="da-DK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ＭＳ Ｐゴシック" charset="-128"/>
              <a:cs typeface="Arial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9F936B-E1B4-41E6-8AC6-C9BE15661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A8B8-0320-463C-9CFC-F3F813B668DA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j-ea"/>
              <a:cs typeface="+mj-cs"/>
            </a:endParaRPr>
          </a:p>
        </p:txBody>
      </p:sp>
      <p:sp>
        <p:nvSpPr>
          <p:cNvPr id="6" name="Tekstboks 122">
            <a:extLst>
              <a:ext uri="{FF2B5EF4-FFF2-40B4-BE49-F238E27FC236}">
                <a16:creationId xmlns:a16="http://schemas.microsoft.com/office/drawing/2014/main" id="{2E4F90CD-95F9-4829-A815-9431D7686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330" y="3853016"/>
            <a:ext cx="12010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ＭＳ Ｐゴシック" charset="-128"/>
                <a:cs typeface="Arial" charset="0"/>
              </a:rPr>
              <a:t>Pasal 226 ayat (1), ayat (2) dan ayat (3)</a:t>
            </a:r>
          </a:p>
        </p:txBody>
      </p:sp>
      <p:sp>
        <p:nvSpPr>
          <p:cNvPr id="9" name="Tekstboks 122">
            <a:extLst>
              <a:ext uri="{FF2B5EF4-FFF2-40B4-BE49-F238E27FC236}">
                <a16:creationId xmlns:a16="http://schemas.microsoft.com/office/drawing/2014/main" id="{E9010FF2-2D8E-4D89-8F11-F54FBEF60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546" y="3840982"/>
            <a:ext cx="142203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ＭＳ Ｐゴシック" charset="-128"/>
                <a:cs typeface="Arial" charset="0"/>
              </a:rPr>
              <a:t>Pasal 11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ＭＳ Ｐゴシック" charset="-128"/>
                <a:cs typeface="Arial" charset="0"/>
              </a:rPr>
              <a:t>ayat (1) s.d ayat (9)</a:t>
            </a:r>
          </a:p>
        </p:txBody>
      </p:sp>
    </p:spTree>
    <p:extLst>
      <p:ext uri="{BB962C8B-B14F-4D97-AF65-F5344CB8AC3E}">
        <p14:creationId xmlns:p14="http://schemas.microsoft.com/office/powerpoint/2010/main" val="2353388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853F0-0DFC-4F80-B62A-C3F707CA5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7288" y="50906"/>
            <a:ext cx="6091951" cy="615553"/>
          </a:xfrm>
        </p:spPr>
        <p:txBody>
          <a:bodyPr/>
          <a:lstStyle/>
          <a:p>
            <a:pPr algn="r"/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Pelimpahan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Kewenangan</a:t>
            </a:r>
            <a:endParaRPr lang="en-US" sz="4000" dirty="0">
              <a:solidFill>
                <a:schemeClr val="accent1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72575EB-A1EF-41FA-9BC0-C8C56129509B}"/>
              </a:ext>
            </a:extLst>
          </p:cNvPr>
          <p:cNvGrpSpPr/>
          <p:nvPr/>
        </p:nvGrpSpPr>
        <p:grpSpPr>
          <a:xfrm>
            <a:off x="0" y="1795857"/>
            <a:ext cx="11136565" cy="4528743"/>
            <a:chOff x="0" y="1701168"/>
            <a:chExt cx="11136565" cy="4528743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1BD5448-87F1-4659-B66B-C7D935BFE2A3}"/>
                </a:ext>
              </a:extLst>
            </p:cNvPr>
            <p:cNvSpPr/>
            <p:nvPr/>
          </p:nvSpPr>
          <p:spPr>
            <a:xfrm>
              <a:off x="4243450" y="2104186"/>
              <a:ext cx="3725880" cy="3725880"/>
            </a:xfrm>
            <a:prstGeom prst="ellipse">
              <a:avLst/>
            </a:prstGeom>
            <a:noFill/>
            <a:ln w="412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07421C6-A864-4255-AB19-72E41645E76C}"/>
                </a:ext>
              </a:extLst>
            </p:cNvPr>
            <p:cNvSpPr/>
            <p:nvPr/>
          </p:nvSpPr>
          <p:spPr>
            <a:xfrm rot="16200000">
              <a:off x="7509981" y="4289121"/>
              <a:ext cx="541401" cy="536738"/>
            </a:xfrm>
            <a:custGeom>
              <a:avLst/>
              <a:gdLst>
                <a:gd name="connsiteX0" fmla="*/ 0 w 541401"/>
                <a:gd name="connsiteY0" fmla="*/ 535336 h 536738"/>
                <a:gd name="connsiteX1" fmla="*/ 535336 w 541401"/>
                <a:gd name="connsiteY1" fmla="*/ 0 h 536738"/>
                <a:gd name="connsiteX2" fmla="*/ 541401 w 541401"/>
                <a:gd name="connsiteY2" fmla="*/ 612 h 536738"/>
                <a:gd name="connsiteX3" fmla="*/ 541401 w 541401"/>
                <a:gd name="connsiteY3" fmla="*/ 536738 h 536738"/>
                <a:gd name="connsiteX4" fmla="*/ 141 w 541401"/>
                <a:gd name="connsiteY4" fmla="*/ 536738 h 536738"/>
                <a:gd name="connsiteX5" fmla="*/ 0 w 541401"/>
                <a:gd name="connsiteY5" fmla="*/ 535336 h 536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401" h="536738">
                  <a:moveTo>
                    <a:pt x="0" y="535336"/>
                  </a:moveTo>
                  <a:cubicBezTo>
                    <a:pt x="0" y="239678"/>
                    <a:pt x="239678" y="0"/>
                    <a:pt x="535336" y="0"/>
                  </a:cubicBezTo>
                  <a:lnTo>
                    <a:pt x="541401" y="612"/>
                  </a:lnTo>
                  <a:lnTo>
                    <a:pt x="541401" y="536738"/>
                  </a:lnTo>
                  <a:lnTo>
                    <a:pt x="141" y="536738"/>
                  </a:lnTo>
                  <a:lnTo>
                    <a:pt x="0" y="535336"/>
                  </a:lnTo>
                  <a:close/>
                </a:path>
              </a:pathLst>
            </a:custGeom>
            <a:solidFill>
              <a:srgbClr val="0325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69A3D0C8-CEE9-4F6F-974D-32F48009CF71}"/>
                </a:ext>
              </a:extLst>
            </p:cNvPr>
            <p:cNvSpPr/>
            <p:nvPr/>
          </p:nvSpPr>
          <p:spPr>
            <a:xfrm rot="5400000">
              <a:off x="6095977" y="1690757"/>
              <a:ext cx="2265958" cy="2286783"/>
            </a:xfrm>
            <a:custGeom>
              <a:avLst/>
              <a:gdLst>
                <a:gd name="connsiteX0" fmla="*/ 95 w 2265958"/>
                <a:gd name="connsiteY0" fmla="*/ 2286783 h 2286783"/>
                <a:gd name="connsiteX1" fmla="*/ 656337 w 2265958"/>
                <a:gd name="connsiteY1" fmla="*/ 671064 h 2286783"/>
                <a:gd name="connsiteX2" fmla="*/ 2265957 w 2265958"/>
                <a:gd name="connsiteY2" fmla="*/ 0 h 2286783"/>
                <a:gd name="connsiteX3" fmla="*/ 2265958 w 2265958"/>
                <a:gd name="connsiteY3" fmla="*/ 861064 h 2286783"/>
                <a:gd name="connsiteX4" fmla="*/ 1267993 w 2265958"/>
                <a:gd name="connsiteY4" fmla="*/ 1277124 h 2286783"/>
                <a:gd name="connsiteX5" fmla="*/ 861123 w 2265958"/>
                <a:gd name="connsiteY5" fmla="*/ 2278869 h 2286783"/>
                <a:gd name="connsiteX6" fmla="*/ 95 w 2265958"/>
                <a:gd name="connsiteY6" fmla="*/ 2286783 h 228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65958" h="2286783">
                  <a:moveTo>
                    <a:pt x="95" y="2286783"/>
                  </a:moveTo>
                  <a:cubicBezTo>
                    <a:pt x="-5461" y="1682230"/>
                    <a:pt x="230804" y="1100525"/>
                    <a:pt x="656337" y="671064"/>
                  </a:cubicBezTo>
                  <a:cubicBezTo>
                    <a:pt x="1081869" y="241603"/>
                    <a:pt x="1661378" y="0"/>
                    <a:pt x="2265957" y="0"/>
                  </a:cubicBezTo>
                  <a:lnTo>
                    <a:pt x="2265958" y="861064"/>
                  </a:lnTo>
                  <a:cubicBezTo>
                    <a:pt x="1891119" y="861064"/>
                    <a:pt x="1531823" y="1010858"/>
                    <a:pt x="1267993" y="1277124"/>
                  </a:cubicBezTo>
                  <a:cubicBezTo>
                    <a:pt x="1004163" y="1543390"/>
                    <a:pt x="857679" y="1904047"/>
                    <a:pt x="861123" y="2278869"/>
                  </a:cubicBezTo>
                  <a:cubicBezTo>
                    <a:pt x="574114" y="2281507"/>
                    <a:pt x="287105" y="2284144"/>
                    <a:pt x="95" y="2286783"/>
                  </a:cubicBezTo>
                  <a:close/>
                </a:path>
              </a:pathLst>
            </a:custGeom>
            <a:solidFill>
              <a:srgbClr val="0325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23D7E71-F2BA-455B-9513-F1D96357675D}"/>
                </a:ext>
              </a:extLst>
            </p:cNvPr>
            <p:cNvSpPr/>
            <p:nvPr/>
          </p:nvSpPr>
          <p:spPr>
            <a:xfrm rot="5400000">
              <a:off x="8479193" y="2644250"/>
              <a:ext cx="1573060" cy="3506821"/>
            </a:xfrm>
            <a:custGeom>
              <a:avLst/>
              <a:gdLst>
                <a:gd name="connsiteX0" fmla="*/ 0 w 1573060"/>
                <a:gd name="connsiteY0" fmla="*/ 876421 h 3506821"/>
                <a:gd name="connsiteX1" fmla="*/ 786530 w 1573060"/>
                <a:gd name="connsiteY1" fmla="*/ 0 h 3506821"/>
                <a:gd name="connsiteX2" fmla="*/ 1573060 w 1573060"/>
                <a:gd name="connsiteY2" fmla="*/ 876421 h 3506821"/>
                <a:gd name="connsiteX3" fmla="*/ 1217061 w 1573060"/>
                <a:gd name="connsiteY3" fmla="*/ 876421 h 3506821"/>
                <a:gd name="connsiteX4" fmla="*/ 1217061 w 1573060"/>
                <a:gd name="connsiteY4" fmla="*/ 2970695 h 3506821"/>
                <a:gd name="connsiteX5" fmla="*/ 1210996 w 1573060"/>
                <a:gd name="connsiteY5" fmla="*/ 2970083 h 3506821"/>
                <a:gd name="connsiteX6" fmla="*/ 675660 w 1573060"/>
                <a:gd name="connsiteY6" fmla="*/ 3505419 h 3506821"/>
                <a:gd name="connsiteX7" fmla="*/ 675801 w 1573060"/>
                <a:gd name="connsiteY7" fmla="*/ 3506821 h 3506821"/>
                <a:gd name="connsiteX8" fmla="*/ 355997 w 1573060"/>
                <a:gd name="connsiteY8" fmla="*/ 3506821 h 3506821"/>
                <a:gd name="connsiteX9" fmla="*/ 355997 w 1573060"/>
                <a:gd name="connsiteY9" fmla="*/ 876421 h 3506821"/>
                <a:gd name="connsiteX10" fmla="*/ 0 w 1573060"/>
                <a:gd name="connsiteY10" fmla="*/ 876421 h 3506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73060" h="3506821">
                  <a:moveTo>
                    <a:pt x="0" y="876421"/>
                  </a:moveTo>
                  <a:lnTo>
                    <a:pt x="786530" y="0"/>
                  </a:lnTo>
                  <a:lnTo>
                    <a:pt x="1573060" y="876421"/>
                  </a:lnTo>
                  <a:lnTo>
                    <a:pt x="1217061" y="876421"/>
                  </a:lnTo>
                  <a:lnTo>
                    <a:pt x="1217061" y="2970695"/>
                  </a:lnTo>
                  <a:lnTo>
                    <a:pt x="1210996" y="2970083"/>
                  </a:lnTo>
                  <a:cubicBezTo>
                    <a:pt x="915338" y="2970083"/>
                    <a:pt x="675660" y="3209761"/>
                    <a:pt x="675660" y="3505419"/>
                  </a:cubicBezTo>
                  <a:lnTo>
                    <a:pt x="675801" y="3506821"/>
                  </a:lnTo>
                  <a:lnTo>
                    <a:pt x="355997" y="3506821"/>
                  </a:lnTo>
                  <a:lnTo>
                    <a:pt x="355997" y="876421"/>
                  </a:lnTo>
                  <a:lnTo>
                    <a:pt x="0" y="876421"/>
                  </a:lnTo>
                  <a:close/>
                </a:path>
              </a:pathLst>
            </a:custGeom>
            <a:solidFill>
              <a:srgbClr val="0325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591760E-BA9B-4203-93F2-A7BA4B148987}"/>
                </a:ext>
              </a:extLst>
            </p:cNvPr>
            <p:cNvSpPr/>
            <p:nvPr/>
          </p:nvSpPr>
          <p:spPr>
            <a:xfrm>
              <a:off x="8371374" y="3350109"/>
              <a:ext cx="1254765" cy="12547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C5CA1A5-5670-4C10-96D0-8D7D144C5801}"/>
                </a:ext>
              </a:extLst>
            </p:cNvPr>
            <p:cNvSpPr txBox="1"/>
            <p:nvPr/>
          </p:nvSpPr>
          <p:spPr>
            <a:xfrm>
              <a:off x="0" y="4712398"/>
              <a:ext cx="3854967" cy="13849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A5D73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Calibri" panose="020F0502020204030204" pitchFamily="34" charset="0"/>
                </a:rPr>
                <a:t>1. Perizinan 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A5D73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Calibri" panose="020F0502020204030204" pitchFamily="34" charset="0"/>
                </a:rPr>
                <a:t>(Non-Usaha diluar PP 24/2018)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A5D73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Calibri" panose="020F0502020204030204" pitchFamily="34" charset="0"/>
                </a:rPr>
                <a:t>2. Nonperizinan 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A5D73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Calibri" panose="020F0502020204030204" pitchFamily="34" charset="0"/>
                </a:rPr>
                <a:t>(Produk Administrasi)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A5D73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9B74E44-80AF-4DC8-B866-41D4F0B65A5C}"/>
                </a:ext>
              </a:extLst>
            </p:cNvPr>
            <p:cNvSpPr txBox="1"/>
            <p:nvPr/>
          </p:nvSpPr>
          <p:spPr>
            <a:xfrm>
              <a:off x="8115712" y="4985483"/>
              <a:ext cx="3020853" cy="123110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Calibri" panose="020F0502020204030204" pitchFamily="34" charset="0"/>
                </a:rPr>
                <a:t>3. Pengawasan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Calibri" panose="020F0502020204030204" pitchFamily="34" charset="0"/>
                </a:rPr>
                <a:t>4. Pendataan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Calibri" panose="020F0502020204030204" pitchFamily="34" charset="0"/>
                </a:rPr>
                <a:t>5. Penyuluhan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Calibri" panose="020F0502020204030204" pitchFamily="34" charset="0"/>
                </a:rPr>
                <a:t>6. Monitoring </a:t>
              </a: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1E486C61-500D-42BA-AF1F-62957AA8DEC0}"/>
                </a:ext>
              </a:extLst>
            </p:cNvPr>
            <p:cNvSpPr/>
            <p:nvPr/>
          </p:nvSpPr>
          <p:spPr>
            <a:xfrm rot="10800000" flipH="1" flipV="1">
              <a:off x="4256720" y="3106062"/>
              <a:ext cx="447525" cy="469469"/>
            </a:xfrm>
            <a:custGeom>
              <a:avLst/>
              <a:gdLst>
                <a:gd name="connsiteX0" fmla="*/ 446478 w 447525"/>
                <a:gd name="connsiteY0" fmla="*/ 469469 h 469469"/>
                <a:gd name="connsiteX1" fmla="*/ 0 w 447525"/>
                <a:gd name="connsiteY1" fmla="*/ 469469 h 469469"/>
                <a:gd name="connsiteX2" fmla="*/ 0 w 447525"/>
                <a:gd name="connsiteY2" fmla="*/ 0 h 469469"/>
                <a:gd name="connsiteX3" fmla="*/ 79932 w 447525"/>
                <a:gd name="connsiteY3" fmla="*/ 8058 h 469469"/>
                <a:gd name="connsiteX4" fmla="*/ 447525 w 447525"/>
                <a:gd name="connsiteY4" fmla="*/ 459080 h 469469"/>
                <a:gd name="connsiteX5" fmla="*/ 446478 w 447525"/>
                <a:gd name="connsiteY5" fmla="*/ 469469 h 469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7525" h="469469">
                  <a:moveTo>
                    <a:pt x="446478" y="469469"/>
                  </a:moveTo>
                  <a:lnTo>
                    <a:pt x="0" y="469469"/>
                  </a:lnTo>
                  <a:lnTo>
                    <a:pt x="0" y="0"/>
                  </a:lnTo>
                  <a:lnTo>
                    <a:pt x="79932" y="8058"/>
                  </a:lnTo>
                  <a:cubicBezTo>
                    <a:pt x="289717" y="50987"/>
                    <a:pt x="447525" y="236604"/>
                    <a:pt x="447525" y="459080"/>
                  </a:cubicBezTo>
                  <a:lnTo>
                    <a:pt x="446478" y="469469"/>
                  </a:lnTo>
                  <a:close/>
                </a:path>
              </a:pathLst>
            </a:custGeom>
            <a:solidFill>
              <a:srgbClr val="0A5D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FA28AC4-5429-46BC-AF1D-8BFA61E6596D}"/>
                </a:ext>
              </a:extLst>
            </p:cNvPr>
            <p:cNvSpPr/>
            <p:nvPr/>
          </p:nvSpPr>
          <p:spPr>
            <a:xfrm flipH="1" flipV="1">
              <a:off x="1193648" y="2750064"/>
              <a:ext cx="3510596" cy="1573061"/>
            </a:xfrm>
            <a:custGeom>
              <a:avLst/>
              <a:gdLst>
                <a:gd name="connsiteX0" fmla="*/ 2634176 w 3510596"/>
                <a:gd name="connsiteY0" fmla="*/ 1573061 h 1573061"/>
                <a:gd name="connsiteX1" fmla="*/ 2634176 w 3510596"/>
                <a:gd name="connsiteY1" fmla="*/ 1217063 h 1573061"/>
                <a:gd name="connsiteX2" fmla="*/ 446478 w 3510596"/>
                <a:gd name="connsiteY2" fmla="*/ 1217063 h 1573061"/>
                <a:gd name="connsiteX3" fmla="*/ 447525 w 3510596"/>
                <a:gd name="connsiteY3" fmla="*/ 1206674 h 1573061"/>
                <a:gd name="connsiteX4" fmla="*/ 79932 w 3510596"/>
                <a:gd name="connsiteY4" fmla="*/ 755652 h 1573061"/>
                <a:gd name="connsiteX5" fmla="*/ 0 w 3510596"/>
                <a:gd name="connsiteY5" fmla="*/ 747594 h 1573061"/>
                <a:gd name="connsiteX6" fmla="*/ 0 w 3510596"/>
                <a:gd name="connsiteY6" fmla="*/ 355999 h 1573061"/>
                <a:gd name="connsiteX7" fmla="*/ 2634176 w 3510596"/>
                <a:gd name="connsiteY7" fmla="*/ 355999 h 1573061"/>
                <a:gd name="connsiteX8" fmla="*/ 2634176 w 3510596"/>
                <a:gd name="connsiteY8" fmla="*/ 0 h 1573061"/>
                <a:gd name="connsiteX9" fmla="*/ 3510596 w 3510596"/>
                <a:gd name="connsiteY9" fmla="*/ 786530 h 1573061"/>
                <a:gd name="connsiteX10" fmla="*/ 2634176 w 3510596"/>
                <a:gd name="connsiteY10" fmla="*/ 1573061 h 1573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10596" h="1573061">
                  <a:moveTo>
                    <a:pt x="2634176" y="1573061"/>
                  </a:moveTo>
                  <a:lnTo>
                    <a:pt x="2634176" y="1217063"/>
                  </a:lnTo>
                  <a:lnTo>
                    <a:pt x="446478" y="1217063"/>
                  </a:lnTo>
                  <a:lnTo>
                    <a:pt x="447525" y="1206674"/>
                  </a:lnTo>
                  <a:cubicBezTo>
                    <a:pt x="447525" y="984198"/>
                    <a:pt x="289717" y="798581"/>
                    <a:pt x="79932" y="755652"/>
                  </a:cubicBezTo>
                  <a:lnTo>
                    <a:pt x="0" y="747594"/>
                  </a:lnTo>
                  <a:lnTo>
                    <a:pt x="0" y="355999"/>
                  </a:lnTo>
                  <a:lnTo>
                    <a:pt x="2634176" y="355999"/>
                  </a:lnTo>
                  <a:lnTo>
                    <a:pt x="2634176" y="0"/>
                  </a:lnTo>
                  <a:lnTo>
                    <a:pt x="3510596" y="786530"/>
                  </a:lnTo>
                  <a:lnTo>
                    <a:pt x="2634176" y="1573061"/>
                  </a:lnTo>
                  <a:close/>
                </a:path>
              </a:pathLst>
            </a:custGeom>
            <a:solidFill>
              <a:srgbClr val="0A5D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5AE186F-9B5C-42AF-815B-A868E4CF29E8}"/>
                </a:ext>
              </a:extLst>
            </p:cNvPr>
            <p:cNvSpPr/>
            <p:nvPr/>
          </p:nvSpPr>
          <p:spPr>
            <a:xfrm>
              <a:off x="5145231" y="3005968"/>
              <a:ext cx="1922320" cy="1922318"/>
            </a:xfrm>
            <a:prstGeom prst="ellipse">
              <a:avLst/>
            </a:prstGeom>
            <a:solidFill>
              <a:srgbClr val="E14D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1AAF0E0-C9AE-4D14-ABF3-E693EF07118D}"/>
                </a:ext>
              </a:extLst>
            </p:cNvPr>
            <p:cNvGrpSpPr/>
            <p:nvPr/>
          </p:nvGrpSpPr>
          <p:grpSpPr>
            <a:xfrm>
              <a:off x="8633920" y="3520642"/>
              <a:ext cx="729673" cy="913699"/>
              <a:chOff x="-3132138" y="3446463"/>
              <a:chExt cx="2159000" cy="2703513"/>
            </a:xfrm>
          </p:grpSpPr>
          <p:sp>
            <p:nvSpPr>
              <p:cNvPr id="35" name="Freeform 19">
                <a:extLst>
                  <a:ext uri="{FF2B5EF4-FFF2-40B4-BE49-F238E27FC236}">
                    <a16:creationId xmlns:a16="http://schemas.microsoft.com/office/drawing/2014/main" id="{62F6FDF3-B179-4A32-861E-D212DCDE26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381250" y="5419726"/>
                <a:ext cx="658813" cy="730250"/>
              </a:xfrm>
              <a:custGeom>
                <a:avLst/>
                <a:gdLst>
                  <a:gd name="T0" fmla="*/ 0 w 490"/>
                  <a:gd name="T1" fmla="*/ 0 h 542"/>
                  <a:gd name="T2" fmla="*/ 490 w 490"/>
                  <a:gd name="T3" fmla="*/ 0 h 542"/>
                  <a:gd name="T4" fmla="*/ 490 w 490"/>
                  <a:gd name="T5" fmla="*/ 340 h 542"/>
                  <a:gd name="T6" fmla="*/ 245 w 490"/>
                  <a:gd name="T7" fmla="*/ 542 h 542"/>
                  <a:gd name="T8" fmla="*/ 0 w 490"/>
                  <a:gd name="T9" fmla="*/ 340 h 542"/>
                  <a:gd name="T10" fmla="*/ 0 w 490"/>
                  <a:gd name="T11" fmla="*/ 0 h 542"/>
                  <a:gd name="T12" fmla="*/ 0 w 490"/>
                  <a:gd name="T13" fmla="*/ 0 h 542"/>
                  <a:gd name="T14" fmla="*/ 0 w 490"/>
                  <a:gd name="T15" fmla="*/ 0 h 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0" h="542">
                    <a:moveTo>
                      <a:pt x="0" y="0"/>
                    </a:moveTo>
                    <a:cubicBezTo>
                      <a:pt x="490" y="0"/>
                      <a:pt x="490" y="0"/>
                      <a:pt x="490" y="0"/>
                    </a:cubicBezTo>
                    <a:cubicBezTo>
                      <a:pt x="490" y="340"/>
                      <a:pt x="490" y="340"/>
                      <a:pt x="490" y="340"/>
                    </a:cubicBezTo>
                    <a:cubicBezTo>
                      <a:pt x="465" y="456"/>
                      <a:pt x="365" y="542"/>
                      <a:pt x="245" y="542"/>
                    </a:cubicBezTo>
                    <a:cubicBezTo>
                      <a:pt x="125" y="542"/>
                      <a:pt x="24" y="456"/>
                      <a:pt x="0" y="340"/>
                    </a:cubicBezTo>
                    <a:lnTo>
                      <a:pt x="0" y="0"/>
                    </a:ln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A5D7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" name="Freeform 20">
                <a:extLst>
                  <a:ext uri="{FF2B5EF4-FFF2-40B4-BE49-F238E27FC236}">
                    <a16:creationId xmlns:a16="http://schemas.microsoft.com/office/drawing/2014/main" id="{2B0D7865-1A4A-4184-8DF4-590DE3CFD8F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728913" y="3849688"/>
                <a:ext cx="1354138" cy="1570038"/>
              </a:xfrm>
              <a:custGeom>
                <a:avLst/>
                <a:gdLst>
                  <a:gd name="T0" fmla="*/ 503 w 1006"/>
                  <a:gd name="T1" fmla="*/ 0 h 1167"/>
                  <a:gd name="T2" fmla="*/ 1006 w 1006"/>
                  <a:gd name="T3" fmla="*/ 503 h 1167"/>
                  <a:gd name="T4" fmla="*/ 750 w 1006"/>
                  <a:gd name="T5" fmla="*/ 1113 h 1167"/>
                  <a:gd name="T6" fmla="*/ 748 w 1006"/>
                  <a:gd name="T7" fmla="*/ 1167 h 1167"/>
                  <a:gd name="T8" fmla="*/ 258 w 1006"/>
                  <a:gd name="T9" fmla="*/ 1167 h 1167"/>
                  <a:gd name="T10" fmla="*/ 255 w 1006"/>
                  <a:gd name="T11" fmla="*/ 1113 h 1167"/>
                  <a:gd name="T12" fmla="*/ 0 w 1006"/>
                  <a:gd name="T13" fmla="*/ 503 h 1167"/>
                  <a:gd name="T14" fmla="*/ 503 w 1006"/>
                  <a:gd name="T15" fmla="*/ 0 h 1167"/>
                  <a:gd name="T16" fmla="*/ 503 w 1006"/>
                  <a:gd name="T17" fmla="*/ 0 h 1167"/>
                  <a:gd name="T18" fmla="*/ 503 w 1006"/>
                  <a:gd name="T19" fmla="*/ 0 h 1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6" h="1167">
                    <a:moveTo>
                      <a:pt x="503" y="0"/>
                    </a:moveTo>
                    <a:cubicBezTo>
                      <a:pt x="780" y="0"/>
                      <a:pt x="1006" y="225"/>
                      <a:pt x="1006" y="503"/>
                    </a:cubicBezTo>
                    <a:cubicBezTo>
                      <a:pt x="1006" y="851"/>
                      <a:pt x="750" y="964"/>
                      <a:pt x="750" y="1113"/>
                    </a:cubicBezTo>
                    <a:cubicBezTo>
                      <a:pt x="750" y="1132"/>
                      <a:pt x="749" y="1150"/>
                      <a:pt x="748" y="1167"/>
                    </a:cubicBezTo>
                    <a:cubicBezTo>
                      <a:pt x="258" y="1167"/>
                      <a:pt x="258" y="1167"/>
                      <a:pt x="258" y="1167"/>
                    </a:cubicBezTo>
                    <a:cubicBezTo>
                      <a:pt x="256" y="1150"/>
                      <a:pt x="255" y="1132"/>
                      <a:pt x="255" y="1113"/>
                    </a:cubicBezTo>
                    <a:cubicBezTo>
                      <a:pt x="255" y="964"/>
                      <a:pt x="0" y="851"/>
                      <a:pt x="0" y="503"/>
                    </a:cubicBezTo>
                    <a:cubicBezTo>
                      <a:pt x="0" y="225"/>
                      <a:pt x="225" y="0"/>
                      <a:pt x="503" y="0"/>
                    </a:cubicBezTo>
                    <a:close/>
                    <a:moveTo>
                      <a:pt x="503" y="0"/>
                    </a:moveTo>
                    <a:cubicBezTo>
                      <a:pt x="503" y="0"/>
                      <a:pt x="503" y="0"/>
                      <a:pt x="503" y="0"/>
                    </a:cubicBezTo>
                  </a:path>
                </a:pathLst>
              </a:custGeom>
              <a:solidFill>
                <a:srgbClr val="F78F6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21">
                <a:extLst>
                  <a:ext uri="{FF2B5EF4-FFF2-40B4-BE49-F238E27FC236}">
                    <a16:creationId xmlns:a16="http://schemas.microsoft.com/office/drawing/2014/main" id="{874CE3A9-C1D9-4FF8-A5E9-E5CBDF939C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105025" y="3446463"/>
                <a:ext cx="106363" cy="252413"/>
              </a:xfrm>
              <a:custGeom>
                <a:avLst/>
                <a:gdLst>
                  <a:gd name="T0" fmla="*/ 40 w 80"/>
                  <a:gd name="T1" fmla="*/ 187 h 187"/>
                  <a:gd name="T2" fmla="*/ 80 w 80"/>
                  <a:gd name="T3" fmla="*/ 147 h 187"/>
                  <a:gd name="T4" fmla="*/ 80 w 80"/>
                  <a:gd name="T5" fmla="*/ 40 h 187"/>
                  <a:gd name="T6" fmla="*/ 40 w 80"/>
                  <a:gd name="T7" fmla="*/ 0 h 187"/>
                  <a:gd name="T8" fmla="*/ 0 w 80"/>
                  <a:gd name="T9" fmla="*/ 40 h 187"/>
                  <a:gd name="T10" fmla="*/ 0 w 80"/>
                  <a:gd name="T11" fmla="*/ 147 h 187"/>
                  <a:gd name="T12" fmla="*/ 40 w 80"/>
                  <a:gd name="T13" fmla="*/ 187 h 187"/>
                  <a:gd name="T14" fmla="*/ 40 w 80"/>
                  <a:gd name="T15" fmla="*/ 187 h 187"/>
                  <a:gd name="T16" fmla="*/ 40 w 80"/>
                  <a:gd name="T17" fmla="*/ 187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" h="187">
                    <a:moveTo>
                      <a:pt x="40" y="187"/>
                    </a:moveTo>
                    <a:cubicBezTo>
                      <a:pt x="62" y="187"/>
                      <a:pt x="80" y="169"/>
                      <a:pt x="80" y="147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ubicBezTo>
                      <a:pt x="17" y="0"/>
                      <a:pt x="0" y="18"/>
                      <a:pt x="0" y="40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69"/>
                      <a:pt x="17" y="187"/>
                      <a:pt x="40" y="187"/>
                    </a:cubicBezTo>
                    <a:close/>
                    <a:moveTo>
                      <a:pt x="40" y="187"/>
                    </a:moveTo>
                    <a:cubicBezTo>
                      <a:pt x="40" y="187"/>
                      <a:pt x="40" y="187"/>
                      <a:pt x="40" y="187"/>
                    </a:cubicBezTo>
                  </a:path>
                </a:pathLst>
              </a:custGeom>
              <a:solidFill>
                <a:srgbClr val="F78F6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ACCB0F73-78CA-4313-BF96-FF53875E7B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132138" y="4471988"/>
                <a:ext cx="252413" cy="107950"/>
              </a:xfrm>
              <a:custGeom>
                <a:avLst/>
                <a:gdLst>
                  <a:gd name="T0" fmla="*/ 147 w 187"/>
                  <a:gd name="T1" fmla="*/ 0 h 80"/>
                  <a:gd name="T2" fmla="*/ 40 w 187"/>
                  <a:gd name="T3" fmla="*/ 0 h 80"/>
                  <a:gd name="T4" fmla="*/ 0 w 187"/>
                  <a:gd name="T5" fmla="*/ 40 h 80"/>
                  <a:gd name="T6" fmla="*/ 40 w 187"/>
                  <a:gd name="T7" fmla="*/ 80 h 80"/>
                  <a:gd name="T8" fmla="*/ 147 w 187"/>
                  <a:gd name="T9" fmla="*/ 80 h 80"/>
                  <a:gd name="T10" fmla="*/ 187 w 187"/>
                  <a:gd name="T11" fmla="*/ 40 h 80"/>
                  <a:gd name="T12" fmla="*/ 147 w 187"/>
                  <a:gd name="T13" fmla="*/ 0 h 80"/>
                  <a:gd name="T14" fmla="*/ 147 w 187"/>
                  <a:gd name="T15" fmla="*/ 0 h 80"/>
                  <a:gd name="T16" fmla="*/ 147 w 187"/>
                  <a:gd name="T17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7" h="80">
                    <a:moveTo>
                      <a:pt x="147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147" y="80"/>
                      <a:pt x="147" y="80"/>
                      <a:pt x="147" y="80"/>
                    </a:cubicBezTo>
                    <a:cubicBezTo>
                      <a:pt x="169" y="80"/>
                      <a:pt x="187" y="62"/>
                      <a:pt x="187" y="40"/>
                    </a:cubicBezTo>
                    <a:cubicBezTo>
                      <a:pt x="187" y="18"/>
                      <a:pt x="169" y="0"/>
                      <a:pt x="147" y="0"/>
                    </a:cubicBezTo>
                    <a:close/>
                    <a:moveTo>
                      <a:pt x="147" y="0"/>
                    </a:moveTo>
                    <a:cubicBezTo>
                      <a:pt x="147" y="0"/>
                      <a:pt x="147" y="0"/>
                      <a:pt x="147" y="0"/>
                    </a:cubicBezTo>
                  </a:path>
                </a:pathLst>
              </a:custGeom>
              <a:solidFill>
                <a:srgbClr val="F78F6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23">
                <a:extLst>
                  <a:ext uri="{FF2B5EF4-FFF2-40B4-BE49-F238E27FC236}">
                    <a16:creationId xmlns:a16="http://schemas.microsoft.com/office/drawing/2014/main" id="{AF05C47C-6A1A-4C60-8053-1B155FEB567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300288" y="4581526"/>
                <a:ext cx="495300" cy="284163"/>
              </a:xfrm>
              <a:custGeom>
                <a:avLst/>
                <a:gdLst>
                  <a:gd name="T0" fmla="*/ 367 w 367"/>
                  <a:gd name="T1" fmla="*/ 40 h 211"/>
                  <a:gd name="T2" fmla="*/ 327 w 367"/>
                  <a:gd name="T3" fmla="*/ 0 h 211"/>
                  <a:gd name="T4" fmla="*/ 40 w 367"/>
                  <a:gd name="T5" fmla="*/ 0 h 211"/>
                  <a:gd name="T6" fmla="*/ 0 w 367"/>
                  <a:gd name="T7" fmla="*/ 40 h 211"/>
                  <a:gd name="T8" fmla="*/ 40 w 367"/>
                  <a:gd name="T9" fmla="*/ 80 h 211"/>
                  <a:gd name="T10" fmla="*/ 144 w 367"/>
                  <a:gd name="T11" fmla="*/ 80 h 211"/>
                  <a:gd name="T12" fmla="*/ 144 w 367"/>
                  <a:gd name="T13" fmla="*/ 171 h 211"/>
                  <a:gd name="T14" fmla="*/ 184 w 367"/>
                  <a:gd name="T15" fmla="*/ 211 h 211"/>
                  <a:gd name="T16" fmla="*/ 224 w 367"/>
                  <a:gd name="T17" fmla="*/ 171 h 211"/>
                  <a:gd name="T18" fmla="*/ 224 w 367"/>
                  <a:gd name="T19" fmla="*/ 80 h 211"/>
                  <a:gd name="T20" fmla="*/ 327 w 367"/>
                  <a:gd name="T21" fmla="*/ 80 h 211"/>
                  <a:gd name="T22" fmla="*/ 367 w 367"/>
                  <a:gd name="T23" fmla="*/ 40 h 211"/>
                  <a:gd name="T24" fmla="*/ 367 w 367"/>
                  <a:gd name="T25" fmla="*/ 40 h 211"/>
                  <a:gd name="T26" fmla="*/ 367 w 367"/>
                  <a:gd name="T27" fmla="*/ 4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7" h="211">
                    <a:moveTo>
                      <a:pt x="367" y="40"/>
                    </a:moveTo>
                    <a:cubicBezTo>
                      <a:pt x="367" y="17"/>
                      <a:pt x="349" y="0"/>
                      <a:pt x="327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18" y="0"/>
                      <a:pt x="0" y="17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144" y="80"/>
                      <a:pt x="144" y="80"/>
                      <a:pt x="144" y="80"/>
                    </a:cubicBezTo>
                    <a:cubicBezTo>
                      <a:pt x="144" y="171"/>
                      <a:pt x="144" y="171"/>
                      <a:pt x="144" y="171"/>
                    </a:cubicBezTo>
                    <a:cubicBezTo>
                      <a:pt x="144" y="194"/>
                      <a:pt x="161" y="211"/>
                      <a:pt x="184" y="211"/>
                    </a:cubicBezTo>
                    <a:cubicBezTo>
                      <a:pt x="206" y="211"/>
                      <a:pt x="224" y="194"/>
                      <a:pt x="224" y="171"/>
                    </a:cubicBezTo>
                    <a:cubicBezTo>
                      <a:pt x="224" y="80"/>
                      <a:pt x="224" y="80"/>
                      <a:pt x="224" y="80"/>
                    </a:cubicBezTo>
                    <a:cubicBezTo>
                      <a:pt x="327" y="80"/>
                      <a:pt x="327" y="80"/>
                      <a:pt x="327" y="80"/>
                    </a:cubicBezTo>
                    <a:cubicBezTo>
                      <a:pt x="349" y="80"/>
                      <a:pt x="367" y="62"/>
                      <a:pt x="367" y="40"/>
                    </a:cubicBezTo>
                    <a:close/>
                    <a:moveTo>
                      <a:pt x="367" y="40"/>
                    </a:moveTo>
                    <a:cubicBezTo>
                      <a:pt x="367" y="40"/>
                      <a:pt x="367" y="40"/>
                      <a:pt x="367" y="40"/>
                    </a:cubicBezTo>
                  </a:path>
                </a:pathLst>
              </a:custGeom>
              <a:solidFill>
                <a:srgbClr val="E14D3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" name="Freeform 24">
                <a:extLst>
                  <a:ext uri="{FF2B5EF4-FFF2-40B4-BE49-F238E27FC236}">
                    <a16:creationId xmlns:a16="http://schemas.microsoft.com/office/drawing/2014/main" id="{126AD4A6-490A-4385-9021-B1F13765D8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836863" y="3743326"/>
                <a:ext cx="220663" cy="212725"/>
              </a:xfrm>
              <a:custGeom>
                <a:avLst/>
                <a:gdLst>
                  <a:gd name="T0" fmla="*/ 91 w 164"/>
                  <a:gd name="T1" fmla="*/ 147 h 159"/>
                  <a:gd name="T2" fmla="*/ 120 w 164"/>
                  <a:gd name="T3" fmla="*/ 159 h 159"/>
                  <a:gd name="T4" fmla="*/ 148 w 164"/>
                  <a:gd name="T5" fmla="*/ 147 h 159"/>
                  <a:gd name="T6" fmla="*/ 148 w 164"/>
                  <a:gd name="T7" fmla="*/ 91 h 159"/>
                  <a:gd name="T8" fmla="*/ 73 w 164"/>
                  <a:gd name="T9" fmla="*/ 15 h 159"/>
                  <a:gd name="T10" fmla="*/ 16 w 164"/>
                  <a:gd name="T11" fmla="*/ 15 h 159"/>
                  <a:gd name="T12" fmla="*/ 16 w 164"/>
                  <a:gd name="T13" fmla="*/ 72 h 159"/>
                  <a:gd name="T14" fmla="*/ 91 w 164"/>
                  <a:gd name="T15" fmla="*/ 147 h 159"/>
                  <a:gd name="T16" fmla="*/ 91 w 164"/>
                  <a:gd name="T17" fmla="*/ 147 h 159"/>
                  <a:gd name="T18" fmla="*/ 91 w 164"/>
                  <a:gd name="T19" fmla="*/ 147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159">
                    <a:moveTo>
                      <a:pt x="91" y="147"/>
                    </a:moveTo>
                    <a:cubicBezTo>
                      <a:pt x="99" y="155"/>
                      <a:pt x="109" y="159"/>
                      <a:pt x="120" y="159"/>
                    </a:cubicBezTo>
                    <a:cubicBezTo>
                      <a:pt x="130" y="159"/>
                      <a:pt x="140" y="155"/>
                      <a:pt x="148" y="147"/>
                    </a:cubicBezTo>
                    <a:cubicBezTo>
                      <a:pt x="164" y="131"/>
                      <a:pt x="164" y="106"/>
                      <a:pt x="148" y="91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57" y="0"/>
                      <a:pt x="32" y="0"/>
                      <a:pt x="16" y="15"/>
                    </a:cubicBezTo>
                    <a:cubicBezTo>
                      <a:pt x="0" y="31"/>
                      <a:pt x="0" y="56"/>
                      <a:pt x="16" y="72"/>
                    </a:cubicBezTo>
                    <a:lnTo>
                      <a:pt x="91" y="147"/>
                    </a:lnTo>
                    <a:close/>
                    <a:moveTo>
                      <a:pt x="91" y="147"/>
                    </a:moveTo>
                    <a:cubicBezTo>
                      <a:pt x="91" y="147"/>
                      <a:pt x="91" y="147"/>
                      <a:pt x="91" y="147"/>
                    </a:cubicBezTo>
                  </a:path>
                </a:pathLst>
              </a:custGeom>
              <a:solidFill>
                <a:srgbClr val="F78F6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" name="Freeform 25">
                <a:extLst>
                  <a:ext uri="{FF2B5EF4-FFF2-40B4-BE49-F238E27FC236}">
                    <a16:creationId xmlns:a16="http://schemas.microsoft.com/office/drawing/2014/main" id="{52A03900-D483-4249-A29D-D0540E745B2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873375" y="5126038"/>
                <a:ext cx="219075" cy="215900"/>
              </a:xfrm>
              <a:custGeom>
                <a:avLst/>
                <a:gdLst>
                  <a:gd name="T0" fmla="*/ 91 w 163"/>
                  <a:gd name="T1" fmla="*/ 16 h 160"/>
                  <a:gd name="T2" fmla="*/ 15 w 163"/>
                  <a:gd name="T3" fmla="*/ 91 h 160"/>
                  <a:gd name="T4" fmla="*/ 15 w 163"/>
                  <a:gd name="T5" fmla="*/ 148 h 160"/>
                  <a:gd name="T6" fmla="*/ 44 w 163"/>
                  <a:gd name="T7" fmla="*/ 160 h 160"/>
                  <a:gd name="T8" fmla="*/ 72 w 163"/>
                  <a:gd name="T9" fmla="*/ 148 h 160"/>
                  <a:gd name="T10" fmla="*/ 147 w 163"/>
                  <a:gd name="T11" fmla="*/ 73 h 160"/>
                  <a:gd name="T12" fmla="*/ 147 w 163"/>
                  <a:gd name="T13" fmla="*/ 16 h 160"/>
                  <a:gd name="T14" fmla="*/ 91 w 163"/>
                  <a:gd name="T15" fmla="*/ 16 h 160"/>
                  <a:gd name="T16" fmla="*/ 91 w 163"/>
                  <a:gd name="T17" fmla="*/ 16 h 160"/>
                  <a:gd name="T18" fmla="*/ 91 w 163"/>
                  <a:gd name="T19" fmla="*/ 1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3" h="160">
                    <a:moveTo>
                      <a:pt x="91" y="16"/>
                    </a:moveTo>
                    <a:cubicBezTo>
                      <a:pt x="15" y="91"/>
                      <a:pt x="15" y="91"/>
                      <a:pt x="15" y="91"/>
                    </a:cubicBezTo>
                    <a:cubicBezTo>
                      <a:pt x="0" y="107"/>
                      <a:pt x="0" y="132"/>
                      <a:pt x="15" y="148"/>
                    </a:cubicBezTo>
                    <a:cubicBezTo>
                      <a:pt x="23" y="156"/>
                      <a:pt x="33" y="160"/>
                      <a:pt x="44" y="160"/>
                    </a:cubicBezTo>
                    <a:cubicBezTo>
                      <a:pt x="54" y="160"/>
                      <a:pt x="64" y="156"/>
                      <a:pt x="72" y="148"/>
                    </a:cubicBezTo>
                    <a:cubicBezTo>
                      <a:pt x="147" y="73"/>
                      <a:pt x="147" y="73"/>
                      <a:pt x="147" y="73"/>
                    </a:cubicBezTo>
                    <a:cubicBezTo>
                      <a:pt x="163" y="57"/>
                      <a:pt x="163" y="32"/>
                      <a:pt x="147" y="16"/>
                    </a:cubicBezTo>
                    <a:cubicBezTo>
                      <a:pt x="132" y="0"/>
                      <a:pt x="106" y="0"/>
                      <a:pt x="91" y="16"/>
                    </a:cubicBezTo>
                    <a:close/>
                    <a:moveTo>
                      <a:pt x="91" y="16"/>
                    </a:moveTo>
                    <a:cubicBezTo>
                      <a:pt x="91" y="16"/>
                      <a:pt x="91" y="16"/>
                      <a:pt x="91" y="16"/>
                    </a:cubicBezTo>
                  </a:path>
                </a:pathLst>
              </a:custGeom>
              <a:solidFill>
                <a:srgbClr val="F78F6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" name="Freeform 26">
                <a:extLst>
                  <a:ext uri="{FF2B5EF4-FFF2-40B4-BE49-F238E27FC236}">
                    <a16:creationId xmlns:a16="http://schemas.microsoft.com/office/drawing/2014/main" id="{9011A714-0997-4B9D-BC86-5E2DF53B2B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487488" y="3743326"/>
                <a:ext cx="219075" cy="212725"/>
              </a:xfrm>
              <a:custGeom>
                <a:avLst/>
                <a:gdLst>
                  <a:gd name="T0" fmla="*/ 44 w 163"/>
                  <a:gd name="T1" fmla="*/ 159 h 159"/>
                  <a:gd name="T2" fmla="*/ 72 w 163"/>
                  <a:gd name="T3" fmla="*/ 147 h 159"/>
                  <a:gd name="T4" fmla="*/ 147 w 163"/>
                  <a:gd name="T5" fmla="*/ 72 h 159"/>
                  <a:gd name="T6" fmla="*/ 147 w 163"/>
                  <a:gd name="T7" fmla="*/ 15 h 159"/>
                  <a:gd name="T8" fmla="*/ 91 w 163"/>
                  <a:gd name="T9" fmla="*/ 15 h 159"/>
                  <a:gd name="T10" fmla="*/ 15 w 163"/>
                  <a:gd name="T11" fmla="*/ 90 h 159"/>
                  <a:gd name="T12" fmla="*/ 15 w 163"/>
                  <a:gd name="T13" fmla="*/ 147 h 159"/>
                  <a:gd name="T14" fmla="*/ 44 w 163"/>
                  <a:gd name="T15" fmla="*/ 159 h 159"/>
                  <a:gd name="T16" fmla="*/ 44 w 163"/>
                  <a:gd name="T17" fmla="*/ 159 h 159"/>
                  <a:gd name="T18" fmla="*/ 44 w 163"/>
                  <a:gd name="T19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3" h="159">
                    <a:moveTo>
                      <a:pt x="44" y="159"/>
                    </a:moveTo>
                    <a:cubicBezTo>
                      <a:pt x="54" y="159"/>
                      <a:pt x="64" y="155"/>
                      <a:pt x="72" y="147"/>
                    </a:cubicBezTo>
                    <a:cubicBezTo>
                      <a:pt x="147" y="72"/>
                      <a:pt x="147" y="72"/>
                      <a:pt x="147" y="72"/>
                    </a:cubicBezTo>
                    <a:cubicBezTo>
                      <a:pt x="163" y="56"/>
                      <a:pt x="163" y="31"/>
                      <a:pt x="147" y="15"/>
                    </a:cubicBezTo>
                    <a:cubicBezTo>
                      <a:pt x="132" y="0"/>
                      <a:pt x="106" y="0"/>
                      <a:pt x="91" y="15"/>
                    </a:cubicBezTo>
                    <a:cubicBezTo>
                      <a:pt x="15" y="90"/>
                      <a:pt x="15" y="90"/>
                      <a:pt x="15" y="90"/>
                    </a:cubicBezTo>
                    <a:cubicBezTo>
                      <a:pt x="0" y="106"/>
                      <a:pt x="0" y="131"/>
                      <a:pt x="15" y="147"/>
                    </a:cubicBezTo>
                    <a:cubicBezTo>
                      <a:pt x="23" y="155"/>
                      <a:pt x="33" y="159"/>
                      <a:pt x="44" y="159"/>
                    </a:cubicBezTo>
                    <a:close/>
                    <a:moveTo>
                      <a:pt x="44" y="159"/>
                    </a:moveTo>
                    <a:cubicBezTo>
                      <a:pt x="44" y="159"/>
                      <a:pt x="44" y="159"/>
                      <a:pt x="44" y="159"/>
                    </a:cubicBezTo>
                  </a:path>
                </a:pathLst>
              </a:custGeom>
              <a:solidFill>
                <a:srgbClr val="F78F6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" name="Freeform 27">
                <a:extLst>
                  <a:ext uri="{FF2B5EF4-FFF2-40B4-BE49-F238E27FC236}">
                    <a16:creationId xmlns:a16="http://schemas.microsoft.com/office/drawing/2014/main" id="{E3FB1280-C32D-4E5F-B62F-07931C347B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450975" y="5126038"/>
                <a:ext cx="219075" cy="215900"/>
              </a:xfrm>
              <a:custGeom>
                <a:avLst/>
                <a:gdLst>
                  <a:gd name="T0" fmla="*/ 72 w 163"/>
                  <a:gd name="T1" fmla="*/ 16 h 160"/>
                  <a:gd name="T2" fmla="*/ 16 w 163"/>
                  <a:gd name="T3" fmla="*/ 16 h 160"/>
                  <a:gd name="T4" fmla="*/ 16 w 163"/>
                  <a:gd name="T5" fmla="*/ 73 h 160"/>
                  <a:gd name="T6" fmla="*/ 91 w 163"/>
                  <a:gd name="T7" fmla="*/ 148 h 160"/>
                  <a:gd name="T8" fmla="*/ 119 w 163"/>
                  <a:gd name="T9" fmla="*/ 160 h 160"/>
                  <a:gd name="T10" fmla="*/ 148 w 163"/>
                  <a:gd name="T11" fmla="*/ 148 h 160"/>
                  <a:gd name="T12" fmla="*/ 148 w 163"/>
                  <a:gd name="T13" fmla="*/ 91 h 160"/>
                  <a:gd name="T14" fmla="*/ 72 w 163"/>
                  <a:gd name="T15" fmla="*/ 16 h 160"/>
                  <a:gd name="T16" fmla="*/ 72 w 163"/>
                  <a:gd name="T17" fmla="*/ 16 h 160"/>
                  <a:gd name="T18" fmla="*/ 72 w 163"/>
                  <a:gd name="T19" fmla="*/ 1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3" h="160">
                    <a:moveTo>
                      <a:pt x="72" y="16"/>
                    </a:moveTo>
                    <a:cubicBezTo>
                      <a:pt x="57" y="0"/>
                      <a:pt x="31" y="0"/>
                      <a:pt x="16" y="16"/>
                    </a:cubicBezTo>
                    <a:cubicBezTo>
                      <a:pt x="0" y="32"/>
                      <a:pt x="0" y="57"/>
                      <a:pt x="16" y="73"/>
                    </a:cubicBezTo>
                    <a:cubicBezTo>
                      <a:pt x="91" y="148"/>
                      <a:pt x="91" y="148"/>
                      <a:pt x="91" y="148"/>
                    </a:cubicBezTo>
                    <a:cubicBezTo>
                      <a:pt x="99" y="156"/>
                      <a:pt x="109" y="160"/>
                      <a:pt x="119" y="160"/>
                    </a:cubicBezTo>
                    <a:cubicBezTo>
                      <a:pt x="130" y="160"/>
                      <a:pt x="140" y="156"/>
                      <a:pt x="148" y="148"/>
                    </a:cubicBezTo>
                    <a:cubicBezTo>
                      <a:pt x="163" y="132"/>
                      <a:pt x="163" y="107"/>
                      <a:pt x="148" y="91"/>
                    </a:cubicBezTo>
                    <a:lnTo>
                      <a:pt x="72" y="16"/>
                    </a:lnTo>
                    <a:close/>
                    <a:moveTo>
                      <a:pt x="72" y="16"/>
                    </a:moveTo>
                    <a:cubicBezTo>
                      <a:pt x="72" y="16"/>
                      <a:pt x="72" y="16"/>
                      <a:pt x="72" y="16"/>
                    </a:cubicBezTo>
                  </a:path>
                </a:pathLst>
              </a:custGeom>
              <a:solidFill>
                <a:srgbClr val="F78F6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" name="Freeform 28">
                <a:extLst>
                  <a:ext uri="{FF2B5EF4-FFF2-40B4-BE49-F238E27FC236}">
                    <a16:creationId xmlns:a16="http://schemas.microsoft.com/office/drawing/2014/main" id="{AD30C582-6A4C-481A-BB2C-D81F055E76D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223963" y="4471988"/>
                <a:ext cx="250825" cy="107950"/>
              </a:xfrm>
              <a:custGeom>
                <a:avLst/>
                <a:gdLst>
                  <a:gd name="T0" fmla="*/ 147 w 187"/>
                  <a:gd name="T1" fmla="*/ 0 h 80"/>
                  <a:gd name="T2" fmla="*/ 40 w 187"/>
                  <a:gd name="T3" fmla="*/ 0 h 80"/>
                  <a:gd name="T4" fmla="*/ 0 w 187"/>
                  <a:gd name="T5" fmla="*/ 40 h 80"/>
                  <a:gd name="T6" fmla="*/ 40 w 187"/>
                  <a:gd name="T7" fmla="*/ 80 h 80"/>
                  <a:gd name="T8" fmla="*/ 147 w 187"/>
                  <a:gd name="T9" fmla="*/ 80 h 80"/>
                  <a:gd name="T10" fmla="*/ 187 w 187"/>
                  <a:gd name="T11" fmla="*/ 40 h 80"/>
                  <a:gd name="T12" fmla="*/ 147 w 187"/>
                  <a:gd name="T13" fmla="*/ 0 h 80"/>
                  <a:gd name="T14" fmla="*/ 147 w 187"/>
                  <a:gd name="T15" fmla="*/ 0 h 80"/>
                  <a:gd name="T16" fmla="*/ 147 w 187"/>
                  <a:gd name="T17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7" h="80">
                    <a:moveTo>
                      <a:pt x="147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147" y="80"/>
                      <a:pt x="147" y="80"/>
                      <a:pt x="147" y="80"/>
                    </a:cubicBezTo>
                    <a:cubicBezTo>
                      <a:pt x="169" y="80"/>
                      <a:pt x="187" y="62"/>
                      <a:pt x="187" y="40"/>
                    </a:cubicBezTo>
                    <a:cubicBezTo>
                      <a:pt x="187" y="18"/>
                      <a:pt x="169" y="0"/>
                      <a:pt x="147" y="0"/>
                    </a:cubicBezTo>
                    <a:close/>
                    <a:moveTo>
                      <a:pt x="147" y="0"/>
                    </a:moveTo>
                    <a:cubicBezTo>
                      <a:pt x="147" y="0"/>
                      <a:pt x="147" y="0"/>
                      <a:pt x="147" y="0"/>
                    </a:cubicBezTo>
                  </a:path>
                </a:pathLst>
              </a:custGeom>
              <a:solidFill>
                <a:srgbClr val="F78F6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" name="Freeform 29">
                <a:extLst>
                  <a:ext uri="{FF2B5EF4-FFF2-40B4-BE49-F238E27FC236}">
                    <a16:creationId xmlns:a16="http://schemas.microsoft.com/office/drawing/2014/main" id="{A14C435B-7239-4DA8-90AB-131DC9FC5B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381250" y="5802313"/>
                <a:ext cx="625475" cy="0"/>
              </a:xfrm>
              <a:custGeom>
                <a:avLst/>
                <a:gdLst>
                  <a:gd name="T0" fmla="*/ 0 w 465"/>
                  <a:gd name="T1" fmla="*/ 465 w 46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465">
                    <a:moveTo>
                      <a:pt x="0" y="0"/>
                    </a:moveTo>
                    <a:cubicBezTo>
                      <a:pt x="380" y="0"/>
                      <a:pt x="465" y="0"/>
                      <a:pt x="465" y="0"/>
                    </a:cubicBezTo>
                  </a:path>
                </a:pathLst>
              </a:custGeom>
              <a:solidFill>
                <a:srgbClr val="EFAF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" name="Rectangle 30">
                <a:extLst>
                  <a:ext uri="{FF2B5EF4-FFF2-40B4-BE49-F238E27FC236}">
                    <a16:creationId xmlns:a16="http://schemas.microsoft.com/office/drawing/2014/main" id="{1EE0760B-7DAF-4C68-B62F-A026C2535D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381250" y="5762626"/>
                <a:ext cx="625475" cy="80963"/>
              </a:xfrm>
              <a:prstGeom prst="rect">
                <a:avLst/>
              </a:prstGeom>
              <a:solidFill>
                <a:srgbClr val="08475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8" name="Freeform 31">
                <a:extLst>
                  <a:ext uri="{FF2B5EF4-FFF2-40B4-BE49-F238E27FC236}">
                    <a16:creationId xmlns:a16="http://schemas.microsoft.com/office/drawing/2014/main" id="{8185E7B4-EF8D-4F58-9AA3-FE7A4B71D4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381250" y="5570538"/>
                <a:ext cx="625475" cy="0"/>
              </a:xfrm>
              <a:custGeom>
                <a:avLst/>
                <a:gdLst>
                  <a:gd name="T0" fmla="*/ 0 w 465"/>
                  <a:gd name="T1" fmla="*/ 465 w 46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465">
                    <a:moveTo>
                      <a:pt x="0" y="0"/>
                    </a:moveTo>
                    <a:cubicBezTo>
                      <a:pt x="380" y="0"/>
                      <a:pt x="465" y="0"/>
                      <a:pt x="465" y="0"/>
                    </a:cubicBezTo>
                  </a:path>
                </a:pathLst>
              </a:custGeom>
              <a:solidFill>
                <a:srgbClr val="EFAF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" name="Rectangle 32">
                <a:extLst>
                  <a:ext uri="{FF2B5EF4-FFF2-40B4-BE49-F238E27FC236}">
                    <a16:creationId xmlns:a16="http://schemas.microsoft.com/office/drawing/2014/main" id="{56C62B47-A343-4D59-8AD8-BE48324A58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381250" y="5530851"/>
                <a:ext cx="625475" cy="80963"/>
              </a:xfrm>
              <a:prstGeom prst="rect">
                <a:avLst/>
              </a:prstGeom>
              <a:solidFill>
                <a:srgbClr val="08475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EFFC6DDF-9FD1-4D9B-9719-AE11C9E8EDDD}"/>
                </a:ext>
              </a:extLst>
            </p:cNvPr>
            <p:cNvSpPr/>
            <p:nvPr/>
          </p:nvSpPr>
          <p:spPr>
            <a:xfrm>
              <a:off x="2588165" y="3355654"/>
              <a:ext cx="1254765" cy="12547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8A0B145-2C68-4432-B59A-A8BABA2CCD68}"/>
                </a:ext>
              </a:extLst>
            </p:cNvPr>
            <p:cNvGrpSpPr/>
            <p:nvPr/>
          </p:nvGrpSpPr>
          <p:grpSpPr>
            <a:xfrm>
              <a:off x="2913079" y="3592687"/>
              <a:ext cx="604937" cy="780699"/>
              <a:chOff x="-4605345" y="1860552"/>
              <a:chExt cx="4114805" cy="4827590"/>
            </a:xfrm>
          </p:grpSpPr>
          <p:sp>
            <p:nvSpPr>
              <p:cNvPr id="20" name="Freeform 5">
                <a:extLst>
                  <a:ext uri="{FF2B5EF4-FFF2-40B4-BE49-F238E27FC236}">
                    <a16:creationId xmlns:a16="http://schemas.microsoft.com/office/drawing/2014/main" id="{3055C881-A15A-4A40-B394-F9F7F9A7567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4605345" y="3265490"/>
                <a:ext cx="4114805" cy="3416302"/>
              </a:xfrm>
              <a:custGeom>
                <a:avLst/>
                <a:gdLst>
                  <a:gd name="T0" fmla="*/ 1377 w 1377"/>
                  <a:gd name="T1" fmla="*/ 832 h 1145"/>
                  <a:gd name="T2" fmla="*/ 689 w 1377"/>
                  <a:gd name="T3" fmla="*/ 1127 h 1145"/>
                  <a:gd name="T4" fmla="*/ 0 w 1377"/>
                  <a:gd name="T5" fmla="*/ 832 h 1145"/>
                  <a:gd name="T6" fmla="*/ 689 w 1377"/>
                  <a:gd name="T7" fmla="*/ 0 h 1145"/>
                  <a:gd name="T8" fmla="*/ 1377 w 1377"/>
                  <a:gd name="T9" fmla="*/ 832 h 1145"/>
                  <a:gd name="T10" fmla="*/ 1377 w 1377"/>
                  <a:gd name="T11" fmla="*/ 832 h 1145"/>
                  <a:gd name="T12" fmla="*/ 1377 w 1377"/>
                  <a:gd name="T13" fmla="*/ 832 h 1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7" h="1145">
                    <a:moveTo>
                      <a:pt x="1377" y="832"/>
                    </a:moveTo>
                    <a:cubicBezTo>
                      <a:pt x="1377" y="1145"/>
                      <a:pt x="1070" y="1127"/>
                      <a:pt x="689" y="1127"/>
                    </a:cubicBezTo>
                    <a:cubicBezTo>
                      <a:pt x="307" y="1127"/>
                      <a:pt x="0" y="1142"/>
                      <a:pt x="0" y="832"/>
                    </a:cubicBezTo>
                    <a:cubicBezTo>
                      <a:pt x="0" y="520"/>
                      <a:pt x="307" y="0"/>
                      <a:pt x="689" y="0"/>
                    </a:cubicBezTo>
                    <a:cubicBezTo>
                      <a:pt x="1070" y="3"/>
                      <a:pt x="1377" y="523"/>
                      <a:pt x="1377" y="832"/>
                    </a:cubicBezTo>
                    <a:close/>
                    <a:moveTo>
                      <a:pt x="1377" y="832"/>
                    </a:moveTo>
                    <a:cubicBezTo>
                      <a:pt x="1377" y="832"/>
                      <a:pt x="1377" y="832"/>
                      <a:pt x="1377" y="832"/>
                    </a:cubicBezTo>
                  </a:path>
                </a:pathLst>
              </a:custGeom>
              <a:solidFill>
                <a:srgbClr val="F78F6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" name="Freeform 6">
                <a:extLst>
                  <a:ext uri="{FF2B5EF4-FFF2-40B4-BE49-F238E27FC236}">
                    <a16:creationId xmlns:a16="http://schemas.microsoft.com/office/drawing/2014/main" id="{AB68A380-0EAA-4FAB-92EB-265CCF1A01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46355" y="3275015"/>
                <a:ext cx="2055815" cy="3413127"/>
              </a:xfrm>
              <a:custGeom>
                <a:avLst/>
                <a:gdLst>
                  <a:gd name="T0" fmla="*/ 0 w 688"/>
                  <a:gd name="T1" fmla="*/ 0 h 1144"/>
                  <a:gd name="T2" fmla="*/ 688 w 688"/>
                  <a:gd name="T3" fmla="*/ 832 h 1144"/>
                  <a:gd name="T4" fmla="*/ 0 w 688"/>
                  <a:gd name="T5" fmla="*/ 1126 h 1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8" h="1144">
                    <a:moveTo>
                      <a:pt x="0" y="0"/>
                    </a:moveTo>
                    <a:cubicBezTo>
                      <a:pt x="381" y="0"/>
                      <a:pt x="688" y="520"/>
                      <a:pt x="688" y="832"/>
                    </a:cubicBezTo>
                    <a:cubicBezTo>
                      <a:pt x="688" y="1144"/>
                      <a:pt x="381" y="1126"/>
                      <a:pt x="0" y="1126"/>
                    </a:cubicBezTo>
                  </a:path>
                </a:pathLst>
              </a:custGeom>
              <a:solidFill>
                <a:srgbClr val="E14D38">
                  <a:alpha val="57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Freeform 7">
                <a:extLst>
                  <a:ext uri="{FF2B5EF4-FFF2-40B4-BE49-F238E27FC236}">
                    <a16:creationId xmlns:a16="http://schemas.microsoft.com/office/drawing/2014/main" id="{D68AEADE-EC47-413C-8A16-7B9A3EA9FD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549656" y="1860552"/>
                <a:ext cx="2005015" cy="1658938"/>
              </a:xfrm>
              <a:custGeom>
                <a:avLst/>
                <a:gdLst>
                  <a:gd name="T0" fmla="*/ 0 w 671"/>
                  <a:gd name="T1" fmla="*/ 151 h 556"/>
                  <a:gd name="T2" fmla="*/ 336 w 671"/>
                  <a:gd name="T3" fmla="*/ 8 h 556"/>
                  <a:gd name="T4" fmla="*/ 671 w 671"/>
                  <a:gd name="T5" fmla="*/ 151 h 556"/>
                  <a:gd name="T6" fmla="*/ 336 w 671"/>
                  <a:gd name="T7" fmla="*/ 556 h 556"/>
                  <a:gd name="T8" fmla="*/ 0 w 671"/>
                  <a:gd name="T9" fmla="*/ 151 h 556"/>
                  <a:gd name="T10" fmla="*/ 0 w 671"/>
                  <a:gd name="T11" fmla="*/ 151 h 556"/>
                  <a:gd name="T12" fmla="*/ 0 w 671"/>
                  <a:gd name="T13" fmla="*/ 151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1" h="556">
                    <a:moveTo>
                      <a:pt x="0" y="151"/>
                    </a:moveTo>
                    <a:cubicBezTo>
                      <a:pt x="0" y="0"/>
                      <a:pt x="151" y="8"/>
                      <a:pt x="336" y="8"/>
                    </a:cubicBezTo>
                    <a:cubicBezTo>
                      <a:pt x="520" y="8"/>
                      <a:pt x="671" y="0"/>
                      <a:pt x="671" y="151"/>
                    </a:cubicBezTo>
                    <a:cubicBezTo>
                      <a:pt x="671" y="302"/>
                      <a:pt x="520" y="556"/>
                      <a:pt x="336" y="556"/>
                    </a:cubicBezTo>
                    <a:cubicBezTo>
                      <a:pt x="151" y="556"/>
                      <a:pt x="0" y="302"/>
                      <a:pt x="0" y="151"/>
                    </a:cubicBezTo>
                    <a:close/>
                    <a:moveTo>
                      <a:pt x="0" y="151"/>
                    </a:moveTo>
                    <a:cubicBezTo>
                      <a:pt x="0" y="151"/>
                      <a:pt x="0" y="151"/>
                      <a:pt x="0" y="151"/>
                    </a:cubicBezTo>
                  </a:path>
                </a:pathLst>
              </a:custGeom>
              <a:solidFill>
                <a:srgbClr val="F78F6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" name="Freeform 8">
                <a:extLst>
                  <a:ext uri="{FF2B5EF4-FFF2-40B4-BE49-F238E27FC236}">
                    <a16:creationId xmlns:a16="http://schemas.microsoft.com/office/drawing/2014/main" id="{9ADD819E-00D1-444A-9ADA-35FB5AFBAA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46355" y="1860552"/>
                <a:ext cx="1001714" cy="1658938"/>
              </a:xfrm>
              <a:custGeom>
                <a:avLst/>
                <a:gdLst>
                  <a:gd name="T0" fmla="*/ 0 w 335"/>
                  <a:gd name="T1" fmla="*/ 8 h 556"/>
                  <a:gd name="T2" fmla="*/ 335 w 335"/>
                  <a:gd name="T3" fmla="*/ 151 h 556"/>
                  <a:gd name="T4" fmla="*/ 0 w 335"/>
                  <a:gd name="T5" fmla="*/ 556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5" h="556">
                    <a:moveTo>
                      <a:pt x="0" y="8"/>
                    </a:moveTo>
                    <a:cubicBezTo>
                      <a:pt x="184" y="8"/>
                      <a:pt x="335" y="0"/>
                      <a:pt x="335" y="151"/>
                    </a:cubicBezTo>
                    <a:cubicBezTo>
                      <a:pt x="335" y="302"/>
                      <a:pt x="184" y="556"/>
                      <a:pt x="0" y="556"/>
                    </a:cubicBezTo>
                  </a:path>
                </a:pathLst>
              </a:custGeom>
              <a:solidFill>
                <a:srgbClr val="E14D38">
                  <a:alpha val="57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reeform 9">
                <a:extLst>
                  <a:ext uri="{FF2B5EF4-FFF2-40B4-BE49-F238E27FC236}">
                    <a16:creationId xmlns:a16="http://schemas.microsoft.com/office/drawing/2014/main" id="{7645C8D6-C68E-46BC-ADFB-99ADD05C6A6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427419" y="3181353"/>
                <a:ext cx="1768477" cy="314325"/>
              </a:xfrm>
              <a:custGeom>
                <a:avLst/>
                <a:gdLst>
                  <a:gd name="T0" fmla="*/ 589 w 592"/>
                  <a:gd name="T1" fmla="*/ 59 h 105"/>
                  <a:gd name="T2" fmla="*/ 543 w 592"/>
                  <a:gd name="T3" fmla="*/ 105 h 105"/>
                  <a:gd name="T4" fmla="*/ 46 w 592"/>
                  <a:gd name="T5" fmla="*/ 105 h 105"/>
                  <a:gd name="T6" fmla="*/ 0 w 592"/>
                  <a:gd name="T7" fmla="*/ 59 h 105"/>
                  <a:gd name="T8" fmla="*/ 0 w 592"/>
                  <a:gd name="T9" fmla="*/ 46 h 105"/>
                  <a:gd name="T10" fmla="*/ 46 w 592"/>
                  <a:gd name="T11" fmla="*/ 0 h 105"/>
                  <a:gd name="T12" fmla="*/ 546 w 592"/>
                  <a:gd name="T13" fmla="*/ 0 h 105"/>
                  <a:gd name="T14" fmla="*/ 592 w 592"/>
                  <a:gd name="T15" fmla="*/ 46 h 105"/>
                  <a:gd name="T16" fmla="*/ 592 w 592"/>
                  <a:gd name="T17" fmla="*/ 59 h 105"/>
                  <a:gd name="T18" fmla="*/ 589 w 592"/>
                  <a:gd name="T19" fmla="*/ 59 h 105"/>
                  <a:gd name="T20" fmla="*/ 589 w 592"/>
                  <a:gd name="T21" fmla="*/ 59 h 105"/>
                  <a:gd name="T22" fmla="*/ 589 w 592"/>
                  <a:gd name="T23" fmla="*/ 59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2" h="105">
                    <a:moveTo>
                      <a:pt x="589" y="59"/>
                    </a:moveTo>
                    <a:cubicBezTo>
                      <a:pt x="589" y="85"/>
                      <a:pt x="569" y="105"/>
                      <a:pt x="543" y="105"/>
                    </a:cubicBezTo>
                    <a:cubicBezTo>
                      <a:pt x="46" y="105"/>
                      <a:pt x="46" y="105"/>
                      <a:pt x="46" y="105"/>
                    </a:cubicBezTo>
                    <a:cubicBezTo>
                      <a:pt x="21" y="105"/>
                      <a:pt x="0" y="85"/>
                      <a:pt x="0" y="59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21"/>
                      <a:pt x="21" y="0"/>
                      <a:pt x="46" y="0"/>
                    </a:cubicBezTo>
                    <a:cubicBezTo>
                      <a:pt x="546" y="0"/>
                      <a:pt x="546" y="0"/>
                      <a:pt x="546" y="0"/>
                    </a:cubicBezTo>
                    <a:cubicBezTo>
                      <a:pt x="571" y="0"/>
                      <a:pt x="592" y="21"/>
                      <a:pt x="592" y="46"/>
                    </a:cubicBezTo>
                    <a:cubicBezTo>
                      <a:pt x="592" y="59"/>
                      <a:pt x="592" y="59"/>
                      <a:pt x="592" y="59"/>
                    </a:cubicBezTo>
                    <a:lnTo>
                      <a:pt x="589" y="59"/>
                    </a:lnTo>
                    <a:close/>
                    <a:moveTo>
                      <a:pt x="589" y="59"/>
                    </a:moveTo>
                    <a:cubicBezTo>
                      <a:pt x="589" y="59"/>
                      <a:pt x="589" y="59"/>
                      <a:pt x="589" y="59"/>
                    </a:cubicBezTo>
                  </a:path>
                </a:pathLst>
              </a:custGeom>
              <a:solidFill>
                <a:srgbClr val="0A5D7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" name="Freeform 10">
                <a:extLst>
                  <a:ext uri="{FF2B5EF4-FFF2-40B4-BE49-F238E27FC236}">
                    <a16:creationId xmlns:a16="http://schemas.microsoft.com/office/drawing/2014/main" id="{086945FB-8A44-4D40-BCBA-2614B5EDA0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311531" y="3190878"/>
                <a:ext cx="1652590" cy="312738"/>
              </a:xfrm>
              <a:custGeom>
                <a:avLst/>
                <a:gdLst>
                  <a:gd name="T0" fmla="*/ 0 w 553"/>
                  <a:gd name="T1" fmla="*/ 0 h 105"/>
                  <a:gd name="T2" fmla="*/ 507 w 553"/>
                  <a:gd name="T3" fmla="*/ 0 h 105"/>
                  <a:gd name="T4" fmla="*/ 553 w 553"/>
                  <a:gd name="T5" fmla="*/ 46 h 105"/>
                  <a:gd name="T6" fmla="*/ 553 w 553"/>
                  <a:gd name="T7" fmla="*/ 59 h 105"/>
                  <a:gd name="T8" fmla="*/ 501 w 553"/>
                  <a:gd name="T9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3" h="105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532" y="0"/>
                      <a:pt x="553" y="20"/>
                      <a:pt x="553" y="46"/>
                    </a:cubicBezTo>
                    <a:cubicBezTo>
                      <a:pt x="553" y="59"/>
                      <a:pt x="553" y="59"/>
                      <a:pt x="553" y="59"/>
                    </a:cubicBezTo>
                    <a:cubicBezTo>
                      <a:pt x="553" y="84"/>
                      <a:pt x="527" y="105"/>
                      <a:pt x="501" y="105"/>
                    </a:cubicBezTo>
                  </a:path>
                </a:pathLst>
              </a:custGeom>
              <a:solidFill>
                <a:srgbClr val="08475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" name="Freeform 11">
                <a:extLst>
                  <a:ext uri="{FF2B5EF4-FFF2-40B4-BE49-F238E27FC236}">
                    <a16:creationId xmlns:a16="http://schemas.microsoft.com/office/drawing/2014/main" id="{DBF8E47F-3D51-405A-9173-A0F343A89A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467106" y="4205291"/>
                <a:ext cx="1838327" cy="1835151"/>
              </a:xfrm>
              <a:custGeom>
                <a:avLst/>
                <a:gdLst>
                  <a:gd name="T0" fmla="*/ 615 w 615"/>
                  <a:gd name="T1" fmla="*/ 307 h 615"/>
                  <a:gd name="T2" fmla="*/ 308 w 615"/>
                  <a:gd name="T3" fmla="*/ 615 h 615"/>
                  <a:gd name="T4" fmla="*/ 0 w 615"/>
                  <a:gd name="T5" fmla="*/ 307 h 615"/>
                  <a:gd name="T6" fmla="*/ 308 w 615"/>
                  <a:gd name="T7" fmla="*/ 0 h 615"/>
                  <a:gd name="T8" fmla="*/ 615 w 615"/>
                  <a:gd name="T9" fmla="*/ 307 h 615"/>
                  <a:gd name="T10" fmla="*/ 615 w 615"/>
                  <a:gd name="T11" fmla="*/ 307 h 615"/>
                  <a:gd name="T12" fmla="*/ 615 w 615"/>
                  <a:gd name="T13" fmla="*/ 307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5" h="615">
                    <a:moveTo>
                      <a:pt x="615" y="307"/>
                    </a:moveTo>
                    <a:cubicBezTo>
                      <a:pt x="615" y="477"/>
                      <a:pt x="477" y="615"/>
                      <a:pt x="308" y="615"/>
                    </a:cubicBezTo>
                    <a:cubicBezTo>
                      <a:pt x="138" y="615"/>
                      <a:pt x="0" y="477"/>
                      <a:pt x="0" y="307"/>
                    </a:cubicBezTo>
                    <a:cubicBezTo>
                      <a:pt x="0" y="138"/>
                      <a:pt x="138" y="0"/>
                      <a:pt x="308" y="0"/>
                    </a:cubicBezTo>
                    <a:cubicBezTo>
                      <a:pt x="477" y="0"/>
                      <a:pt x="615" y="138"/>
                      <a:pt x="615" y="307"/>
                    </a:cubicBezTo>
                    <a:close/>
                    <a:moveTo>
                      <a:pt x="615" y="307"/>
                    </a:moveTo>
                    <a:cubicBezTo>
                      <a:pt x="615" y="307"/>
                      <a:pt x="615" y="307"/>
                      <a:pt x="615" y="307"/>
                    </a:cubicBezTo>
                  </a:path>
                </a:pathLst>
              </a:custGeom>
              <a:solidFill>
                <a:srgbClr val="0A5D7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" name="Freeform 12">
                <a:extLst>
                  <a:ext uri="{FF2B5EF4-FFF2-40B4-BE49-F238E27FC236}">
                    <a16:creationId xmlns:a16="http://schemas.microsoft.com/office/drawing/2014/main" id="{3FB1AA94-8E99-4132-9EDA-EA7FA1B3FF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197231" y="4116391"/>
                <a:ext cx="1660527" cy="1655763"/>
              </a:xfrm>
              <a:custGeom>
                <a:avLst/>
                <a:gdLst>
                  <a:gd name="T0" fmla="*/ 0 w 556"/>
                  <a:gd name="T1" fmla="*/ 120 h 555"/>
                  <a:gd name="T2" fmla="*/ 435 w 556"/>
                  <a:gd name="T3" fmla="*/ 120 h 555"/>
                  <a:gd name="T4" fmla="*/ 435 w 556"/>
                  <a:gd name="T5" fmla="*/ 555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6" h="555">
                    <a:moveTo>
                      <a:pt x="0" y="120"/>
                    </a:moveTo>
                    <a:cubicBezTo>
                      <a:pt x="120" y="0"/>
                      <a:pt x="315" y="0"/>
                      <a:pt x="435" y="120"/>
                    </a:cubicBezTo>
                    <a:cubicBezTo>
                      <a:pt x="556" y="240"/>
                      <a:pt x="556" y="435"/>
                      <a:pt x="435" y="555"/>
                    </a:cubicBezTo>
                  </a:path>
                </a:pathLst>
              </a:custGeom>
              <a:solidFill>
                <a:srgbClr val="08475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" name="Freeform 13">
                <a:extLst>
                  <a:ext uri="{FF2B5EF4-FFF2-40B4-BE49-F238E27FC236}">
                    <a16:creationId xmlns:a16="http://schemas.microsoft.com/office/drawing/2014/main" id="{104D0A26-3AD9-4AA4-922A-C618D8E283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928943" y="4411666"/>
                <a:ext cx="765176" cy="1452563"/>
              </a:xfrm>
              <a:custGeom>
                <a:avLst/>
                <a:gdLst>
                  <a:gd name="T0" fmla="*/ 102 w 256"/>
                  <a:gd name="T1" fmla="*/ 487 h 487"/>
                  <a:gd name="T2" fmla="*/ 102 w 256"/>
                  <a:gd name="T3" fmla="*/ 423 h 487"/>
                  <a:gd name="T4" fmla="*/ 0 w 256"/>
                  <a:gd name="T5" fmla="*/ 397 h 487"/>
                  <a:gd name="T6" fmla="*/ 15 w 256"/>
                  <a:gd name="T7" fmla="*/ 328 h 487"/>
                  <a:gd name="T8" fmla="*/ 112 w 256"/>
                  <a:gd name="T9" fmla="*/ 354 h 487"/>
                  <a:gd name="T10" fmla="*/ 169 w 256"/>
                  <a:gd name="T11" fmla="*/ 318 h 487"/>
                  <a:gd name="T12" fmla="*/ 105 w 256"/>
                  <a:gd name="T13" fmla="*/ 267 h 487"/>
                  <a:gd name="T14" fmla="*/ 0 w 256"/>
                  <a:gd name="T15" fmla="*/ 159 h 487"/>
                  <a:gd name="T16" fmla="*/ 99 w 256"/>
                  <a:gd name="T17" fmla="*/ 54 h 487"/>
                  <a:gd name="T18" fmla="*/ 99 w 256"/>
                  <a:gd name="T19" fmla="*/ 0 h 487"/>
                  <a:gd name="T20" fmla="*/ 151 w 256"/>
                  <a:gd name="T21" fmla="*/ 0 h 487"/>
                  <a:gd name="T22" fmla="*/ 151 w 256"/>
                  <a:gd name="T23" fmla="*/ 52 h 487"/>
                  <a:gd name="T24" fmla="*/ 238 w 256"/>
                  <a:gd name="T25" fmla="*/ 72 h 487"/>
                  <a:gd name="T26" fmla="*/ 222 w 256"/>
                  <a:gd name="T27" fmla="*/ 139 h 487"/>
                  <a:gd name="T28" fmla="*/ 138 w 256"/>
                  <a:gd name="T29" fmla="*/ 118 h 487"/>
                  <a:gd name="T30" fmla="*/ 87 w 256"/>
                  <a:gd name="T31" fmla="*/ 151 h 487"/>
                  <a:gd name="T32" fmla="*/ 158 w 256"/>
                  <a:gd name="T33" fmla="*/ 203 h 487"/>
                  <a:gd name="T34" fmla="*/ 256 w 256"/>
                  <a:gd name="T35" fmla="*/ 313 h 487"/>
                  <a:gd name="T36" fmla="*/ 151 w 256"/>
                  <a:gd name="T37" fmla="*/ 423 h 487"/>
                  <a:gd name="T38" fmla="*/ 151 w 256"/>
                  <a:gd name="T39" fmla="*/ 487 h 487"/>
                  <a:gd name="T40" fmla="*/ 102 w 256"/>
                  <a:gd name="T41" fmla="*/ 487 h 487"/>
                  <a:gd name="T42" fmla="*/ 102 w 256"/>
                  <a:gd name="T43" fmla="*/ 487 h 487"/>
                  <a:gd name="T44" fmla="*/ 102 w 256"/>
                  <a:gd name="T45" fmla="*/ 487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56" h="487">
                    <a:moveTo>
                      <a:pt x="102" y="487"/>
                    </a:moveTo>
                    <a:cubicBezTo>
                      <a:pt x="102" y="423"/>
                      <a:pt x="102" y="423"/>
                      <a:pt x="102" y="423"/>
                    </a:cubicBezTo>
                    <a:cubicBezTo>
                      <a:pt x="51" y="420"/>
                      <a:pt x="23" y="410"/>
                      <a:pt x="0" y="397"/>
                    </a:cubicBezTo>
                    <a:cubicBezTo>
                      <a:pt x="15" y="328"/>
                      <a:pt x="15" y="328"/>
                      <a:pt x="15" y="328"/>
                    </a:cubicBezTo>
                    <a:cubicBezTo>
                      <a:pt x="41" y="341"/>
                      <a:pt x="74" y="354"/>
                      <a:pt x="112" y="354"/>
                    </a:cubicBezTo>
                    <a:cubicBezTo>
                      <a:pt x="146" y="354"/>
                      <a:pt x="169" y="341"/>
                      <a:pt x="169" y="318"/>
                    </a:cubicBezTo>
                    <a:cubicBezTo>
                      <a:pt x="169" y="295"/>
                      <a:pt x="151" y="282"/>
                      <a:pt x="105" y="267"/>
                    </a:cubicBezTo>
                    <a:cubicBezTo>
                      <a:pt x="41" y="246"/>
                      <a:pt x="0" y="215"/>
                      <a:pt x="0" y="159"/>
                    </a:cubicBezTo>
                    <a:cubicBezTo>
                      <a:pt x="0" y="108"/>
                      <a:pt x="23" y="67"/>
                      <a:pt x="99" y="54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51" y="52"/>
                      <a:pt x="151" y="52"/>
                      <a:pt x="151" y="52"/>
                    </a:cubicBezTo>
                    <a:cubicBezTo>
                      <a:pt x="202" y="54"/>
                      <a:pt x="220" y="62"/>
                      <a:pt x="238" y="72"/>
                    </a:cubicBezTo>
                    <a:cubicBezTo>
                      <a:pt x="222" y="139"/>
                      <a:pt x="222" y="139"/>
                      <a:pt x="222" y="139"/>
                    </a:cubicBezTo>
                    <a:cubicBezTo>
                      <a:pt x="207" y="131"/>
                      <a:pt x="181" y="118"/>
                      <a:pt x="138" y="118"/>
                    </a:cubicBezTo>
                    <a:cubicBezTo>
                      <a:pt x="99" y="118"/>
                      <a:pt x="87" y="134"/>
                      <a:pt x="87" y="151"/>
                    </a:cubicBezTo>
                    <a:cubicBezTo>
                      <a:pt x="87" y="172"/>
                      <a:pt x="107" y="182"/>
                      <a:pt x="158" y="203"/>
                    </a:cubicBezTo>
                    <a:cubicBezTo>
                      <a:pt x="227" y="228"/>
                      <a:pt x="256" y="259"/>
                      <a:pt x="256" y="313"/>
                    </a:cubicBezTo>
                    <a:cubicBezTo>
                      <a:pt x="256" y="366"/>
                      <a:pt x="227" y="410"/>
                      <a:pt x="151" y="423"/>
                    </a:cubicBezTo>
                    <a:cubicBezTo>
                      <a:pt x="151" y="487"/>
                      <a:pt x="151" y="487"/>
                      <a:pt x="151" y="487"/>
                    </a:cubicBezTo>
                    <a:lnTo>
                      <a:pt x="102" y="487"/>
                    </a:lnTo>
                    <a:close/>
                    <a:moveTo>
                      <a:pt x="102" y="487"/>
                    </a:moveTo>
                    <a:cubicBezTo>
                      <a:pt x="102" y="487"/>
                      <a:pt x="102" y="487"/>
                      <a:pt x="102" y="487"/>
                    </a:cubicBezTo>
                  </a:path>
                </a:pathLst>
              </a:custGeom>
              <a:solidFill>
                <a:srgbClr val="FFF6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" name="Freeform 14">
                <a:extLst>
                  <a:ext uri="{FF2B5EF4-FFF2-40B4-BE49-F238E27FC236}">
                    <a16:creationId xmlns:a16="http://schemas.microsoft.com/office/drawing/2014/main" id="{15930EB2-4320-4253-A789-64B00C0E2FD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546355" y="4411666"/>
                <a:ext cx="334963" cy="414338"/>
              </a:xfrm>
              <a:custGeom>
                <a:avLst/>
                <a:gdLst>
                  <a:gd name="T0" fmla="*/ 0 w 112"/>
                  <a:gd name="T1" fmla="*/ 0 h 139"/>
                  <a:gd name="T2" fmla="*/ 0 w 112"/>
                  <a:gd name="T3" fmla="*/ 118 h 139"/>
                  <a:gd name="T4" fmla="*/ 12 w 112"/>
                  <a:gd name="T5" fmla="*/ 118 h 139"/>
                  <a:gd name="T6" fmla="*/ 97 w 112"/>
                  <a:gd name="T7" fmla="*/ 139 h 139"/>
                  <a:gd name="T8" fmla="*/ 112 w 112"/>
                  <a:gd name="T9" fmla="*/ 72 h 139"/>
                  <a:gd name="T10" fmla="*/ 25 w 112"/>
                  <a:gd name="T11" fmla="*/ 52 h 139"/>
                  <a:gd name="T12" fmla="*/ 25 w 112"/>
                  <a:gd name="T13" fmla="*/ 0 h 139"/>
                  <a:gd name="T14" fmla="*/ 0 w 112"/>
                  <a:gd name="T15" fmla="*/ 0 h 139"/>
                  <a:gd name="T16" fmla="*/ 0 w 112"/>
                  <a:gd name="T17" fmla="*/ 0 h 139"/>
                  <a:gd name="T18" fmla="*/ 0 w 112"/>
                  <a:gd name="T1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2" h="139">
                    <a:moveTo>
                      <a:pt x="0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12" y="118"/>
                      <a:pt x="12" y="118"/>
                      <a:pt x="12" y="118"/>
                    </a:cubicBezTo>
                    <a:cubicBezTo>
                      <a:pt x="56" y="118"/>
                      <a:pt x="82" y="131"/>
                      <a:pt x="97" y="139"/>
                    </a:cubicBezTo>
                    <a:cubicBezTo>
                      <a:pt x="112" y="72"/>
                      <a:pt x="112" y="72"/>
                      <a:pt x="112" y="72"/>
                    </a:cubicBezTo>
                    <a:cubicBezTo>
                      <a:pt x="92" y="62"/>
                      <a:pt x="76" y="52"/>
                      <a:pt x="25" y="52"/>
                    </a:cubicBezTo>
                    <a:cubicBezTo>
                      <a:pt x="25" y="0"/>
                      <a:pt x="25" y="0"/>
                      <a:pt x="25" y="0"/>
                    </a:cubicBezTo>
                    <a:lnTo>
                      <a:pt x="0" y="0"/>
                    </a:ln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FEF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id="{3DB348A7-869F-489F-8D06-FBB2FB04165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546355" y="4968879"/>
                <a:ext cx="388938" cy="895350"/>
              </a:xfrm>
              <a:custGeom>
                <a:avLst/>
                <a:gdLst>
                  <a:gd name="T0" fmla="*/ 33 w 130"/>
                  <a:gd name="T1" fmla="*/ 13 h 300"/>
                  <a:gd name="T2" fmla="*/ 0 w 130"/>
                  <a:gd name="T3" fmla="*/ 0 h 300"/>
                  <a:gd name="T4" fmla="*/ 0 w 130"/>
                  <a:gd name="T5" fmla="*/ 87 h 300"/>
                  <a:gd name="T6" fmla="*/ 41 w 130"/>
                  <a:gd name="T7" fmla="*/ 131 h 300"/>
                  <a:gd name="T8" fmla="*/ 0 w 130"/>
                  <a:gd name="T9" fmla="*/ 167 h 300"/>
                  <a:gd name="T10" fmla="*/ 0 w 130"/>
                  <a:gd name="T11" fmla="*/ 300 h 300"/>
                  <a:gd name="T12" fmla="*/ 25 w 130"/>
                  <a:gd name="T13" fmla="*/ 300 h 300"/>
                  <a:gd name="T14" fmla="*/ 25 w 130"/>
                  <a:gd name="T15" fmla="*/ 233 h 300"/>
                  <a:gd name="T16" fmla="*/ 130 w 130"/>
                  <a:gd name="T17" fmla="*/ 123 h 300"/>
                  <a:gd name="T18" fmla="*/ 33 w 130"/>
                  <a:gd name="T19" fmla="*/ 13 h 300"/>
                  <a:gd name="T20" fmla="*/ 33 w 130"/>
                  <a:gd name="T21" fmla="*/ 13 h 300"/>
                  <a:gd name="T22" fmla="*/ 33 w 130"/>
                  <a:gd name="T23" fmla="*/ 13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0" h="300">
                    <a:moveTo>
                      <a:pt x="33" y="13"/>
                    </a:moveTo>
                    <a:cubicBezTo>
                      <a:pt x="20" y="8"/>
                      <a:pt x="7" y="3"/>
                      <a:pt x="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25" y="100"/>
                      <a:pt x="41" y="113"/>
                      <a:pt x="41" y="131"/>
                    </a:cubicBezTo>
                    <a:cubicBezTo>
                      <a:pt x="41" y="151"/>
                      <a:pt x="25" y="162"/>
                      <a:pt x="0" y="167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25" y="300"/>
                      <a:pt x="25" y="300"/>
                      <a:pt x="25" y="300"/>
                    </a:cubicBezTo>
                    <a:cubicBezTo>
                      <a:pt x="25" y="233"/>
                      <a:pt x="25" y="233"/>
                      <a:pt x="25" y="233"/>
                    </a:cubicBezTo>
                    <a:cubicBezTo>
                      <a:pt x="102" y="220"/>
                      <a:pt x="130" y="177"/>
                      <a:pt x="130" y="123"/>
                    </a:cubicBezTo>
                    <a:cubicBezTo>
                      <a:pt x="130" y="69"/>
                      <a:pt x="102" y="39"/>
                      <a:pt x="33" y="13"/>
                    </a:cubicBezTo>
                    <a:close/>
                    <a:moveTo>
                      <a:pt x="33" y="13"/>
                    </a:moveTo>
                    <a:cubicBezTo>
                      <a:pt x="33" y="13"/>
                      <a:pt x="33" y="13"/>
                      <a:pt x="33" y="13"/>
                    </a:cubicBezTo>
                  </a:path>
                </a:pathLst>
              </a:custGeom>
              <a:solidFill>
                <a:srgbClr val="FFEF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" name="Rectangle: Top Corners Rounded 7">
              <a:extLst>
                <a:ext uri="{FF2B5EF4-FFF2-40B4-BE49-F238E27FC236}">
                  <a16:creationId xmlns:a16="http://schemas.microsoft.com/office/drawing/2014/main" id="{F1E6BB8D-07A6-48FA-B0A7-77C830ED0230}"/>
                </a:ext>
              </a:extLst>
            </p:cNvPr>
            <p:cNvSpPr/>
            <p:nvPr/>
          </p:nvSpPr>
          <p:spPr>
            <a:xfrm rot="5400000">
              <a:off x="5880599" y="5596927"/>
              <a:ext cx="861156" cy="404812"/>
            </a:xfrm>
            <a:prstGeom prst="round2SameRect">
              <a:avLst>
                <a:gd name="adj1" fmla="val 46079"/>
                <a:gd name="adj2" fmla="val 0"/>
              </a:avLst>
            </a:prstGeom>
            <a:solidFill>
              <a:srgbClr val="0A5D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Rectangle: Top Corners Rounded 68">
              <a:extLst>
                <a:ext uri="{FF2B5EF4-FFF2-40B4-BE49-F238E27FC236}">
                  <a16:creationId xmlns:a16="http://schemas.microsoft.com/office/drawing/2014/main" id="{78CED3E7-936B-4240-91C5-0A7C44DC2FE9}"/>
                </a:ext>
              </a:extLst>
            </p:cNvPr>
            <p:cNvSpPr/>
            <p:nvPr/>
          </p:nvSpPr>
          <p:spPr>
            <a:xfrm rot="16200000" flipH="1">
              <a:off x="5462769" y="1929340"/>
              <a:ext cx="861156" cy="404812"/>
            </a:xfrm>
            <a:prstGeom prst="round2SameRect">
              <a:avLst>
                <a:gd name="adj1" fmla="val 46079"/>
                <a:gd name="adj2" fmla="val 0"/>
              </a:avLst>
            </a:prstGeom>
            <a:solidFill>
              <a:srgbClr val="0325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B78643B2-9D66-4109-AA27-54040EC1DB59}"/>
                </a:ext>
              </a:extLst>
            </p:cNvPr>
            <p:cNvGrpSpPr/>
            <p:nvPr/>
          </p:nvGrpSpPr>
          <p:grpSpPr>
            <a:xfrm>
              <a:off x="5034264" y="3124600"/>
              <a:ext cx="1752600" cy="1828799"/>
              <a:chOff x="2198688" y="1077913"/>
              <a:chExt cx="1752600" cy="1828799"/>
            </a:xfrm>
          </p:grpSpPr>
          <p:sp>
            <p:nvSpPr>
              <p:cNvPr id="13" name="Freeform 5">
                <a:extLst>
                  <a:ext uri="{FF2B5EF4-FFF2-40B4-BE49-F238E27FC236}">
                    <a16:creationId xmlns:a16="http://schemas.microsoft.com/office/drawing/2014/main" id="{447DB875-D41A-413E-A479-937E18E545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1575" y="1641475"/>
                <a:ext cx="203200" cy="104775"/>
              </a:xfrm>
              <a:custGeom>
                <a:avLst/>
                <a:gdLst>
                  <a:gd name="T0" fmla="*/ 39 w 39"/>
                  <a:gd name="T1" fmla="*/ 2 h 20"/>
                  <a:gd name="T2" fmla="*/ 30 w 39"/>
                  <a:gd name="T3" fmla="*/ 1 h 20"/>
                  <a:gd name="T4" fmla="*/ 13 w 39"/>
                  <a:gd name="T5" fmla="*/ 6 h 20"/>
                  <a:gd name="T6" fmla="*/ 3 w 39"/>
                  <a:gd name="T7" fmla="*/ 10 h 20"/>
                  <a:gd name="T8" fmla="*/ 2 w 39"/>
                  <a:gd name="T9" fmla="*/ 19 h 20"/>
                  <a:gd name="T10" fmla="*/ 4 w 39"/>
                  <a:gd name="T11" fmla="*/ 20 h 20"/>
                  <a:gd name="T12" fmla="*/ 18 w 39"/>
                  <a:gd name="T13" fmla="*/ 17 h 20"/>
                  <a:gd name="T14" fmla="*/ 37 w 39"/>
                  <a:gd name="T15" fmla="*/ 10 h 20"/>
                  <a:gd name="T16" fmla="*/ 38 w 39"/>
                  <a:gd name="T17" fmla="*/ 9 h 20"/>
                  <a:gd name="T18" fmla="*/ 34 w 39"/>
                  <a:gd name="T19" fmla="*/ 7 h 20"/>
                  <a:gd name="T20" fmla="*/ 38 w 39"/>
                  <a:gd name="T21" fmla="*/ 5 h 20"/>
                  <a:gd name="T22" fmla="*/ 38 w 39"/>
                  <a:gd name="T23" fmla="*/ 5 h 20"/>
                  <a:gd name="T24" fmla="*/ 38 w 39"/>
                  <a:gd name="T25" fmla="*/ 5 h 20"/>
                  <a:gd name="T26" fmla="*/ 38 w 39"/>
                  <a:gd name="T27" fmla="*/ 5 h 20"/>
                  <a:gd name="T28" fmla="*/ 38 w 39"/>
                  <a:gd name="T29" fmla="*/ 4 h 20"/>
                  <a:gd name="T30" fmla="*/ 35 w 39"/>
                  <a:gd name="T31" fmla="*/ 4 h 20"/>
                  <a:gd name="T32" fmla="*/ 38 w 39"/>
                  <a:gd name="T33" fmla="*/ 3 h 20"/>
                  <a:gd name="T34" fmla="*/ 39 w 39"/>
                  <a:gd name="T3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9" h="20">
                    <a:moveTo>
                      <a:pt x="39" y="2"/>
                    </a:moveTo>
                    <a:cubicBezTo>
                      <a:pt x="36" y="1"/>
                      <a:pt x="33" y="0"/>
                      <a:pt x="30" y="1"/>
                    </a:cubicBezTo>
                    <a:cubicBezTo>
                      <a:pt x="24" y="0"/>
                      <a:pt x="17" y="2"/>
                      <a:pt x="13" y="6"/>
                    </a:cubicBezTo>
                    <a:cubicBezTo>
                      <a:pt x="9" y="6"/>
                      <a:pt x="5" y="7"/>
                      <a:pt x="3" y="10"/>
                    </a:cubicBezTo>
                    <a:cubicBezTo>
                      <a:pt x="1" y="13"/>
                      <a:pt x="0" y="17"/>
                      <a:pt x="2" y="19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9" y="19"/>
                      <a:pt x="14" y="19"/>
                      <a:pt x="18" y="17"/>
                    </a:cubicBezTo>
                    <a:cubicBezTo>
                      <a:pt x="24" y="15"/>
                      <a:pt x="31" y="9"/>
                      <a:pt x="37" y="10"/>
                    </a:cubicBezTo>
                    <a:cubicBezTo>
                      <a:pt x="38" y="10"/>
                      <a:pt x="38" y="10"/>
                      <a:pt x="38" y="9"/>
                    </a:cubicBezTo>
                    <a:cubicBezTo>
                      <a:pt x="36" y="8"/>
                      <a:pt x="35" y="7"/>
                      <a:pt x="34" y="7"/>
                    </a:cubicBezTo>
                    <a:cubicBezTo>
                      <a:pt x="35" y="6"/>
                      <a:pt x="37" y="6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4"/>
                      <a:pt x="38" y="4"/>
                    </a:cubicBezTo>
                    <a:cubicBezTo>
                      <a:pt x="37" y="4"/>
                      <a:pt x="36" y="4"/>
                      <a:pt x="35" y="4"/>
                    </a:cubicBezTo>
                    <a:cubicBezTo>
                      <a:pt x="36" y="3"/>
                      <a:pt x="37" y="3"/>
                      <a:pt x="38" y="3"/>
                    </a:cubicBezTo>
                    <a:cubicBezTo>
                      <a:pt x="39" y="3"/>
                      <a:pt x="39" y="2"/>
                      <a:pt x="39" y="2"/>
                    </a:cubicBezTo>
                    <a:close/>
                  </a:path>
                </a:pathLst>
              </a:custGeom>
              <a:solidFill>
                <a:srgbClr val="F78F6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" name="Freeform 6">
                <a:extLst>
                  <a:ext uri="{FF2B5EF4-FFF2-40B4-BE49-F238E27FC236}">
                    <a16:creationId xmlns:a16="http://schemas.microsoft.com/office/drawing/2014/main" id="{11EC822F-F616-43A2-BB2A-0C7B243B4C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8688" y="1495425"/>
                <a:ext cx="173038" cy="182562"/>
              </a:xfrm>
              <a:custGeom>
                <a:avLst/>
                <a:gdLst>
                  <a:gd name="T0" fmla="*/ 28 w 33"/>
                  <a:gd name="T1" fmla="*/ 18 h 35"/>
                  <a:gd name="T2" fmla="*/ 28 w 33"/>
                  <a:gd name="T3" fmla="*/ 17 h 35"/>
                  <a:gd name="T4" fmla="*/ 10 w 33"/>
                  <a:gd name="T5" fmla="*/ 0 h 35"/>
                  <a:gd name="T6" fmla="*/ 9 w 33"/>
                  <a:gd name="T7" fmla="*/ 2 h 35"/>
                  <a:gd name="T8" fmla="*/ 17 w 33"/>
                  <a:gd name="T9" fmla="*/ 10 h 35"/>
                  <a:gd name="T10" fmla="*/ 1 w 33"/>
                  <a:gd name="T11" fmla="*/ 4 h 35"/>
                  <a:gd name="T12" fmla="*/ 1 w 33"/>
                  <a:gd name="T13" fmla="*/ 5 h 35"/>
                  <a:gd name="T14" fmla="*/ 12 w 33"/>
                  <a:gd name="T15" fmla="*/ 11 h 35"/>
                  <a:gd name="T16" fmla="*/ 1 w 33"/>
                  <a:gd name="T17" fmla="*/ 9 h 35"/>
                  <a:gd name="T18" fmla="*/ 1 w 33"/>
                  <a:gd name="T19" fmla="*/ 10 h 35"/>
                  <a:gd name="T20" fmla="*/ 9 w 33"/>
                  <a:gd name="T21" fmla="*/ 14 h 35"/>
                  <a:gd name="T22" fmla="*/ 4 w 33"/>
                  <a:gd name="T23" fmla="*/ 14 h 35"/>
                  <a:gd name="T24" fmla="*/ 4 w 33"/>
                  <a:gd name="T25" fmla="*/ 15 h 35"/>
                  <a:gd name="T26" fmla="*/ 16 w 33"/>
                  <a:gd name="T27" fmla="*/ 31 h 35"/>
                  <a:gd name="T28" fmla="*/ 31 w 33"/>
                  <a:gd name="T29" fmla="*/ 33 h 35"/>
                  <a:gd name="T30" fmla="*/ 32 w 33"/>
                  <a:gd name="T31" fmla="*/ 33 h 35"/>
                  <a:gd name="T32" fmla="*/ 32 w 33"/>
                  <a:gd name="T33" fmla="*/ 32 h 35"/>
                  <a:gd name="T34" fmla="*/ 28 w 33"/>
                  <a:gd name="T35" fmla="*/ 1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" h="35">
                    <a:moveTo>
                      <a:pt x="28" y="18"/>
                    </a:moveTo>
                    <a:cubicBezTo>
                      <a:pt x="28" y="17"/>
                      <a:pt x="28" y="17"/>
                      <a:pt x="28" y="17"/>
                    </a:cubicBezTo>
                    <a:cubicBezTo>
                      <a:pt x="25" y="9"/>
                      <a:pt x="18" y="3"/>
                      <a:pt x="10" y="0"/>
                    </a:cubicBezTo>
                    <a:cubicBezTo>
                      <a:pt x="9" y="0"/>
                      <a:pt x="9" y="1"/>
                      <a:pt x="9" y="2"/>
                    </a:cubicBezTo>
                    <a:cubicBezTo>
                      <a:pt x="13" y="3"/>
                      <a:pt x="16" y="6"/>
                      <a:pt x="17" y="10"/>
                    </a:cubicBezTo>
                    <a:cubicBezTo>
                      <a:pt x="13" y="6"/>
                      <a:pt x="7" y="4"/>
                      <a:pt x="1" y="4"/>
                    </a:cubicBezTo>
                    <a:cubicBezTo>
                      <a:pt x="0" y="4"/>
                      <a:pt x="0" y="5"/>
                      <a:pt x="1" y="5"/>
                    </a:cubicBezTo>
                    <a:cubicBezTo>
                      <a:pt x="5" y="6"/>
                      <a:pt x="9" y="7"/>
                      <a:pt x="12" y="11"/>
                    </a:cubicBezTo>
                    <a:cubicBezTo>
                      <a:pt x="9" y="9"/>
                      <a:pt x="5" y="8"/>
                      <a:pt x="1" y="9"/>
                    </a:cubicBezTo>
                    <a:cubicBezTo>
                      <a:pt x="0" y="9"/>
                      <a:pt x="0" y="10"/>
                      <a:pt x="1" y="10"/>
                    </a:cubicBezTo>
                    <a:cubicBezTo>
                      <a:pt x="4" y="10"/>
                      <a:pt x="7" y="12"/>
                      <a:pt x="9" y="14"/>
                    </a:cubicBezTo>
                    <a:cubicBezTo>
                      <a:pt x="7" y="13"/>
                      <a:pt x="6" y="13"/>
                      <a:pt x="4" y="14"/>
                    </a:cubicBezTo>
                    <a:cubicBezTo>
                      <a:pt x="3" y="14"/>
                      <a:pt x="3" y="15"/>
                      <a:pt x="4" y="15"/>
                    </a:cubicBezTo>
                    <a:cubicBezTo>
                      <a:pt x="12" y="17"/>
                      <a:pt x="10" y="27"/>
                      <a:pt x="16" y="31"/>
                    </a:cubicBezTo>
                    <a:cubicBezTo>
                      <a:pt x="20" y="35"/>
                      <a:pt x="26" y="33"/>
                      <a:pt x="31" y="33"/>
                    </a:cubicBezTo>
                    <a:cubicBezTo>
                      <a:pt x="31" y="33"/>
                      <a:pt x="31" y="33"/>
                      <a:pt x="32" y="33"/>
                    </a:cubicBezTo>
                    <a:cubicBezTo>
                      <a:pt x="32" y="33"/>
                      <a:pt x="32" y="33"/>
                      <a:pt x="32" y="32"/>
                    </a:cubicBezTo>
                    <a:cubicBezTo>
                      <a:pt x="33" y="27"/>
                      <a:pt x="32" y="22"/>
                      <a:pt x="28" y="18"/>
                    </a:cubicBezTo>
                    <a:close/>
                  </a:path>
                </a:pathLst>
              </a:custGeom>
              <a:solidFill>
                <a:srgbClr val="F78F6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" name="Freeform 7">
                <a:extLst>
                  <a:ext uri="{FF2B5EF4-FFF2-40B4-BE49-F238E27FC236}">
                    <a16:creationId xmlns:a16="http://schemas.microsoft.com/office/drawing/2014/main" id="{3A7F86F9-DD22-4680-B8B9-F816051672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4038" y="1260475"/>
                <a:ext cx="134938" cy="266700"/>
              </a:xfrm>
              <a:custGeom>
                <a:avLst/>
                <a:gdLst>
                  <a:gd name="T0" fmla="*/ 11 w 26"/>
                  <a:gd name="T1" fmla="*/ 0 h 51"/>
                  <a:gd name="T2" fmla="*/ 9 w 26"/>
                  <a:gd name="T3" fmla="*/ 13 h 51"/>
                  <a:gd name="T4" fmla="*/ 8 w 26"/>
                  <a:gd name="T5" fmla="*/ 28 h 51"/>
                  <a:gd name="T6" fmla="*/ 3 w 26"/>
                  <a:gd name="T7" fmla="*/ 42 h 51"/>
                  <a:gd name="T8" fmla="*/ 0 w 26"/>
                  <a:gd name="T9" fmla="*/ 51 h 51"/>
                  <a:gd name="T10" fmla="*/ 20 w 26"/>
                  <a:gd name="T11" fmla="*/ 51 h 51"/>
                  <a:gd name="T12" fmla="*/ 26 w 26"/>
                  <a:gd name="T13" fmla="*/ 23 h 51"/>
                  <a:gd name="T14" fmla="*/ 11 w 26"/>
                  <a:gd name="T1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51">
                    <a:moveTo>
                      <a:pt x="11" y="0"/>
                    </a:moveTo>
                    <a:cubicBezTo>
                      <a:pt x="11" y="0"/>
                      <a:pt x="7" y="6"/>
                      <a:pt x="9" y="13"/>
                    </a:cubicBezTo>
                    <a:cubicBezTo>
                      <a:pt x="11" y="20"/>
                      <a:pt x="11" y="26"/>
                      <a:pt x="8" y="28"/>
                    </a:cubicBezTo>
                    <a:cubicBezTo>
                      <a:pt x="5" y="31"/>
                      <a:pt x="1" y="36"/>
                      <a:pt x="3" y="42"/>
                    </a:cubicBezTo>
                    <a:cubicBezTo>
                      <a:pt x="5" y="47"/>
                      <a:pt x="0" y="49"/>
                      <a:pt x="0" y="5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6" y="23"/>
                      <a:pt x="26" y="23"/>
                      <a:pt x="26" y="23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3252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" name="Freeform 8">
                <a:extLst>
                  <a:ext uri="{FF2B5EF4-FFF2-40B4-BE49-F238E27FC236}">
                    <a16:creationId xmlns:a16="http://schemas.microsoft.com/office/drawing/2014/main" id="{8B2A1087-D42B-4967-ADAB-366441AFC3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1713" y="1641475"/>
                <a:ext cx="669925" cy="1169987"/>
              </a:xfrm>
              <a:custGeom>
                <a:avLst/>
                <a:gdLst>
                  <a:gd name="T0" fmla="*/ 120 w 128"/>
                  <a:gd name="T1" fmla="*/ 0 h 224"/>
                  <a:gd name="T2" fmla="*/ 70 w 128"/>
                  <a:gd name="T3" fmla="*/ 127 h 224"/>
                  <a:gd name="T4" fmla="*/ 20 w 128"/>
                  <a:gd name="T5" fmla="*/ 4 h 224"/>
                  <a:gd name="T6" fmla="*/ 0 w 128"/>
                  <a:gd name="T7" fmla="*/ 4 h 224"/>
                  <a:gd name="T8" fmla="*/ 29 w 128"/>
                  <a:gd name="T9" fmla="*/ 175 h 224"/>
                  <a:gd name="T10" fmla="*/ 120 w 128"/>
                  <a:gd name="T11" fmla="*/ 160 h 224"/>
                  <a:gd name="T12" fmla="*/ 120 w 128"/>
                  <a:gd name="T13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8" h="224">
                    <a:moveTo>
                      <a:pt x="120" y="0"/>
                    </a:moveTo>
                    <a:cubicBezTo>
                      <a:pt x="120" y="0"/>
                      <a:pt x="88" y="108"/>
                      <a:pt x="70" y="127"/>
                    </a:cubicBezTo>
                    <a:cubicBezTo>
                      <a:pt x="52" y="147"/>
                      <a:pt x="20" y="4"/>
                      <a:pt x="2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126"/>
                      <a:pt x="29" y="175"/>
                    </a:cubicBezTo>
                    <a:cubicBezTo>
                      <a:pt x="59" y="224"/>
                      <a:pt x="110" y="210"/>
                      <a:pt x="120" y="160"/>
                    </a:cubicBezTo>
                    <a:cubicBezTo>
                      <a:pt x="128" y="114"/>
                      <a:pt x="120" y="0"/>
                      <a:pt x="120" y="0"/>
                    </a:cubicBezTo>
                    <a:close/>
                  </a:path>
                </a:pathLst>
              </a:custGeom>
              <a:solidFill>
                <a:srgbClr val="F78F6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" name="Freeform 9">
                <a:extLst>
                  <a:ext uri="{FF2B5EF4-FFF2-40B4-BE49-F238E27FC236}">
                    <a16:creationId xmlns:a16="http://schemas.microsoft.com/office/drawing/2014/main" id="{012A16E9-BB27-438A-A288-73D84793C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2363" y="2441575"/>
                <a:ext cx="469900" cy="333375"/>
              </a:xfrm>
              <a:custGeom>
                <a:avLst/>
                <a:gdLst>
                  <a:gd name="T0" fmla="*/ 66 w 90"/>
                  <a:gd name="T1" fmla="*/ 8 h 64"/>
                  <a:gd name="T2" fmla="*/ 43 w 90"/>
                  <a:gd name="T3" fmla="*/ 26 h 64"/>
                  <a:gd name="T4" fmla="*/ 0 w 90"/>
                  <a:gd name="T5" fmla="*/ 8 h 64"/>
                  <a:gd name="T6" fmla="*/ 6 w 90"/>
                  <a:gd name="T7" fmla="*/ 22 h 64"/>
                  <a:gd name="T8" fmla="*/ 90 w 90"/>
                  <a:gd name="T9" fmla="*/ 27 h 64"/>
                  <a:gd name="T10" fmla="*/ 66 w 90"/>
                  <a:gd name="T11" fmla="*/ 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64">
                    <a:moveTo>
                      <a:pt x="66" y="8"/>
                    </a:moveTo>
                    <a:cubicBezTo>
                      <a:pt x="66" y="8"/>
                      <a:pt x="59" y="26"/>
                      <a:pt x="43" y="26"/>
                    </a:cubicBezTo>
                    <a:cubicBezTo>
                      <a:pt x="29" y="26"/>
                      <a:pt x="12" y="24"/>
                      <a:pt x="0" y="8"/>
                    </a:cubicBezTo>
                    <a:cubicBezTo>
                      <a:pt x="2" y="13"/>
                      <a:pt x="4" y="18"/>
                      <a:pt x="6" y="22"/>
                    </a:cubicBezTo>
                    <a:cubicBezTo>
                      <a:pt x="32" y="64"/>
                      <a:pt x="73" y="60"/>
                      <a:pt x="90" y="27"/>
                    </a:cubicBezTo>
                    <a:cubicBezTo>
                      <a:pt x="90" y="16"/>
                      <a:pt x="86" y="0"/>
                      <a:pt x="66" y="8"/>
                    </a:cubicBezTo>
                    <a:close/>
                  </a:path>
                </a:pathLst>
              </a:custGeom>
              <a:solidFill>
                <a:srgbClr val="F678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Freeform 10">
                <a:extLst>
                  <a:ext uri="{FF2B5EF4-FFF2-40B4-BE49-F238E27FC236}">
                    <a16:creationId xmlns:a16="http://schemas.microsoft.com/office/drawing/2014/main" id="{0749D9D3-376E-42D7-82C4-D76382C79E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7888" y="1611313"/>
                <a:ext cx="533400" cy="1252537"/>
              </a:xfrm>
              <a:custGeom>
                <a:avLst/>
                <a:gdLst>
                  <a:gd name="T0" fmla="*/ 46 w 102"/>
                  <a:gd name="T1" fmla="*/ 0 h 240"/>
                  <a:gd name="T2" fmla="*/ 63 w 102"/>
                  <a:gd name="T3" fmla="*/ 152 h 240"/>
                  <a:gd name="T4" fmla="*/ 57 w 102"/>
                  <a:gd name="T5" fmla="*/ 25 h 240"/>
                  <a:gd name="T6" fmla="*/ 74 w 102"/>
                  <a:gd name="T7" fmla="*/ 24 h 240"/>
                  <a:gd name="T8" fmla="*/ 95 w 102"/>
                  <a:gd name="T9" fmla="*/ 137 h 240"/>
                  <a:gd name="T10" fmla="*/ 41 w 102"/>
                  <a:gd name="T11" fmla="*/ 222 h 240"/>
                  <a:gd name="T12" fmla="*/ 46 w 102"/>
                  <a:gd name="T13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240">
                    <a:moveTo>
                      <a:pt x="46" y="0"/>
                    </a:moveTo>
                    <a:cubicBezTo>
                      <a:pt x="46" y="0"/>
                      <a:pt x="60" y="144"/>
                      <a:pt x="63" y="152"/>
                    </a:cubicBezTo>
                    <a:cubicBezTo>
                      <a:pt x="66" y="160"/>
                      <a:pt x="48" y="156"/>
                      <a:pt x="57" y="25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74" y="24"/>
                      <a:pt x="88" y="81"/>
                      <a:pt x="95" y="137"/>
                    </a:cubicBezTo>
                    <a:cubicBezTo>
                      <a:pt x="102" y="190"/>
                      <a:pt x="82" y="240"/>
                      <a:pt x="41" y="222"/>
                    </a:cubicBezTo>
                    <a:cubicBezTo>
                      <a:pt x="0" y="205"/>
                      <a:pt x="46" y="0"/>
                      <a:pt x="46" y="0"/>
                    </a:cubicBezTo>
                    <a:close/>
                  </a:path>
                </a:pathLst>
              </a:custGeom>
              <a:solidFill>
                <a:srgbClr val="F78F6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0" name="Freeform 11">
                <a:extLst>
                  <a:ext uri="{FF2B5EF4-FFF2-40B4-BE49-F238E27FC236}">
                    <a16:creationId xmlns:a16="http://schemas.microsoft.com/office/drawing/2014/main" id="{B5AEABAB-5AF6-4694-9832-49965EFF8E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450" y="1527175"/>
                <a:ext cx="1041400" cy="1379537"/>
              </a:xfrm>
              <a:custGeom>
                <a:avLst/>
                <a:gdLst>
                  <a:gd name="T0" fmla="*/ 193 w 199"/>
                  <a:gd name="T1" fmla="*/ 244 h 264"/>
                  <a:gd name="T2" fmla="*/ 198 w 199"/>
                  <a:gd name="T3" fmla="*/ 228 h 264"/>
                  <a:gd name="T4" fmla="*/ 183 w 199"/>
                  <a:gd name="T5" fmla="*/ 26 h 264"/>
                  <a:gd name="T6" fmla="*/ 159 w 199"/>
                  <a:gd name="T7" fmla="*/ 0 h 264"/>
                  <a:gd name="T8" fmla="*/ 63 w 199"/>
                  <a:gd name="T9" fmla="*/ 0 h 264"/>
                  <a:gd name="T10" fmla="*/ 36 w 199"/>
                  <a:gd name="T11" fmla="*/ 22 h 264"/>
                  <a:gd name="T12" fmla="*/ 0 w 199"/>
                  <a:gd name="T13" fmla="*/ 224 h 264"/>
                  <a:gd name="T14" fmla="*/ 9 w 199"/>
                  <a:gd name="T15" fmla="*/ 244 h 264"/>
                  <a:gd name="T16" fmla="*/ 9 w 199"/>
                  <a:gd name="T17" fmla="*/ 244 h 264"/>
                  <a:gd name="T18" fmla="*/ 11 w 199"/>
                  <a:gd name="T19" fmla="*/ 245 h 264"/>
                  <a:gd name="T20" fmla="*/ 11 w 199"/>
                  <a:gd name="T21" fmla="*/ 245 h 264"/>
                  <a:gd name="T22" fmla="*/ 89 w 199"/>
                  <a:gd name="T23" fmla="*/ 263 h 264"/>
                  <a:gd name="T24" fmla="*/ 186 w 199"/>
                  <a:gd name="T25" fmla="*/ 249 h 264"/>
                  <a:gd name="T26" fmla="*/ 193 w 199"/>
                  <a:gd name="T27" fmla="*/ 244 h 264"/>
                  <a:gd name="T28" fmla="*/ 193 w 199"/>
                  <a:gd name="T29" fmla="*/ 244 h 264"/>
                  <a:gd name="T30" fmla="*/ 193 w 199"/>
                  <a:gd name="T31" fmla="*/ 24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9" h="264">
                    <a:moveTo>
                      <a:pt x="193" y="244"/>
                    </a:moveTo>
                    <a:cubicBezTo>
                      <a:pt x="196" y="240"/>
                      <a:pt x="199" y="235"/>
                      <a:pt x="198" y="228"/>
                    </a:cubicBezTo>
                    <a:cubicBezTo>
                      <a:pt x="196" y="206"/>
                      <a:pt x="183" y="26"/>
                      <a:pt x="183" y="26"/>
                    </a:cubicBezTo>
                    <a:cubicBezTo>
                      <a:pt x="183" y="26"/>
                      <a:pt x="182" y="0"/>
                      <a:pt x="159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3" y="0"/>
                      <a:pt x="45" y="0"/>
                      <a:pt x="36" y="22"/>
                    </a:cubicBezTo>
                    <a:cubicBezTo>
                      <a:pt x="26" y="43"/>
                      <a:pt x="0" y="211"/>
                      <a:pt x="0" y="224"/>
                    </a:cubicBezTo>
                    <a:cubicBezTo>
                      <a:pt x="0" y="231"/>
                      <a:pt x="3" y="238"/>
                      <a:pt x="9" y="244"/>
                    </a:cubicBezTo>
                    <a:cubicBezTo>
                      <a:pt x="9" y="244"/>
                      <a:pt x="9" y="244"/>
                      <a:pt x="9" y="244"/>
                    </a:cubicBezTo>
                    <a:cubicBezTo>
                      <a:pt x="9" y="244"/>
                      <a:pt x="10" y="244"/>
                      <a:pt x="11" y="245"/>
                    </a:cubicBezTo>
                    <a:cubicBezTo>
                      <a:pt x="11" y="245"/>
                      <a:pt x="11" y="245"/>
                      <a:pt x="11" y="245"/>
                    </a:cubicBezTo>
                    <a:cubicBezTo>
                      <a:pt x="17" y="250"/>
                      <a:pt x="38" y="262"/>
                      <a:pt x="89" y="263"/>
                    </a:cubicBezTo>
                    <a:cubicBezTo>
                      <a:pt x="141" y="264"/>
                      <a:pt x="171" y="258"/>
                      <a:pt x="186" y="249"/>
                    </a:cubicBezTo>
                    <a:cubicBezTo>
                      <a:pt x="188" y="248"/>
                      <a:pt x="191" y="246"/>
                      <a:pt x="193" y="244"/>
                    </a:cubicBezTo>
                    <a:cubicBezTo>
                      <a:pt x="193" y="244"/>
                      <a:pt x="193" y="244"/>
                      <a:pt x="193" y="244"/>
                    </a:cubicBezTo>
                    <a:cubicBezTo>
                      <a:pt x="193" y="244"/>
                      <a:pt x="193" y="244"/>
                      <a:pt x="193" y="244"/>
                    </a:cubicBezTo>
                    <a:close/>
                  </a:path>
                </a:pathLst>
              </a:custGeom>
              <a:solidFill>
                <a:srgbClr val="F78F6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1" name="Freeform 12">
                <a:extLst>
                  <a:ext uri="{FF2B5EF4-FFF2-40B4-BE49-F238E27FC236}">
                    <a16:creationId xmlns:a16="http://schemas.microsoft.com/office/drawing/2014/main" id="{4F1E8BE6-19C7-452D-944A-825CE53223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0925" y="1924050"/>
                <a:ext cx="104775" cy="469900"/>
              </a:xfrm>
              <a:custGeom>
                <a:avLst/>
                <a:gdLst>
                  <a:gd name="T0" fmla="*/ 20 w 20"/>
                  <a:gd name="T1" fmla="*/ 9 h 90"/>
                  <a:gd name="T2" fmla="*/ 9 w 20"/>
                  <a:gd name="T3" fmla="*/ 90 h 90"/>
                  <a:gd name="T4" fmla="*/ 19 w 20"/>
                  <a:gd name="T5" fmla="*/ 0 h 90"/>
                  <a:gd name="T6" fmla="*/ 20 w 20"/>
                  <a:gd name="T7" fmla="*/ 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90">
                    <a:moveTo>
                      <a:pt x="20" y="9"/>
                    </a:moveTo>
                    <a:cubicBezTo>
                      <a:pt x="20" y="9"/>
                      <a:pt x="18" y="76"/>
                      <a:pt x="9" y="90"/>
                    </a:cubicBezTo>
                    <a:cubicBezTo>
                      <a:pt x="9" y="90"/>
                      <a:pt x="0" y="83"/>
                      <a:pt x="19" y="0"/>
                    </a:cubicBezTo>
                    <a:lnTo>
                      <a:pt x="20" y="9"/>
                    </a:lnTo>
                    <a:close/>
                  </a:path>
                </a:pathLst>
              </a:custGeom>
              <a:solidFill>
                <a:srgbClr val="F678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2" name="Freeform 13">
                <a:extLst>
                  <a:ext uri="{FF2B5EF4-FFF2-40B4-BE49-F238E27FC236}">
                    <a16:creationId xmlns:a16="http://schemas.microsoft.com/office/drawing/2014/main" id="{A19AE5CA-6CB1-48EF-98FE-71FDEB2B6A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1825" y="1303338"/>
                <a:ext cx="214313" cy="255587"/>
              </a:xfrm>
              <a:custGeom>
                <a:avLst/>
                <a:gdLst>
                  <a:gd name="T0" fmla="*/ 0 w 41"/>
                  <a:gd name="T1" fmla="*/ 43 h 49"/>
                  <a:gd name="T2" fmla="*/ 4 w 41"/>
                  <a:gd name="T3" fmla="*/ 0 h 49"/>
                  <a:gd name="T4" fmla="*/ 34 w 41"/>
                  <a:gd name="T5" fmla="*/ 3 h 49"/>
                  <a:gd name="T6" fmla="*/ 41 w 41"/>
                  <a:gd name="T7" fmla="*/ 43 h 49"/>
                  <a:gd name="T8" fmla="*/ 0 w 41"/>
                  <a:gd name="T9" fmla="*/ 4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9">
                    <a:moveTo>
                      <a:pt x="0" y="43"/>
                    </a:moveTo>
                    <a:cubicBezTo>
                      <a:pt x="0" y="43"/>
                      <a:pt x="4" y="21"/>
                      <a:pt x="4" y="0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4" y="3"/>
                      <a:pt x="37" y="28"/>
                      <a:pt x="41" y="43"/>
                    </a:cubicBezTo>
                    <a:cubicBezTo>
                      <a:pt x="41" y="43"/>
                      <a:pt x="11" y="49"/>
                      <a:pt x="0" y="43"/>
                    </a:cubicBezTo>
                    <a:close/>
                  </a:path>
                </a:pathLst>
              </a:custGeom>
              <a:solidFill>
                <a:srgbClr val="F2E8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3" name="Freeform 14">
                <a:extLst>
                  <a:ext uri="{FF2B5EF4-FFF2-40B4-BE49-F238E27FC236}">
                    <a16:creationId xmlns:a16="http://schemas.microsoft.com/office/drawing/2014/main" id="{A119850C-91EA-41E9-8F50-0C8BE12FA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5950" y="1130300"/>
                <a:ext cx="193675" cy="223837"/>
              </a:xfrm>
              <a:custGeom>
                <a:avLst/>
                <a:gdLst>
                  <a:gd name="T0" fmla="*/ 92 w 122"/>
                  <a:gd name="T1" fmla="*/ 0 h 141"/>
                  <a:gd name="T2" fmla="*/ 0 w 122"/>
                  <a:gd name="T3" fmla="*/ 26 h 141"/>
                  <a:gd name="T4" fmla="*/ 30 w 122"/>
                  <a:gd name="T5" fmla="*/ 141 h 141"/>
                  <a:gd name="T6" fmla="*/ 122 w 122"/>
                  <a:gd name="T7" fmla="*/ 118 h 141"/>
                  <a:gd name="T8" fmla="*/ 92 w 122"/>
                  <a:gd name="T9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41">
                    <a:moveTo>
                      <a:pt x="92" y="0"/>
                    </a:moveTo>
                    <a:lnTo>
                      <a:pt x="0" y="26"/>
                    </a:lnTo>
                    <a:lnTo>
                      <a:pt x="30" y="141"/>
                    </a:lnTo>
                    <a:lnTo>
                      <a:pt x="122" y="118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FFD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" name="Freeform 15">
                <a:extLst>
                  <a:ext uri="{FF2B5EF4-FFF2-40B4-BE49-F238E27FC236}">
                    <a16:creationId xmlns:a16="http://schemas.microsoft.com/office/drawing/2014/main" id="{05499229-0C9C-43CF-94F3-DBD8AB2231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5313" y="1130300"/>
                <a:ext cx="182563" cy="307975"/>
              </a:xfrm>
              <a:custGeom>
                <a:avLst/>
                <a:gdLst>
                  <a:gd name="T0" fmla="*/ 4 w 35"/>
                  <a:gd name="T1" fmla="*/ 8 h 59"/>
                  <a:gd name="T2" fmla="*/ 7 w 35"/>
                  <a:gd name="T3" fmla="*/ 48 h 59"/>
                  <a:gd name="T4" fmla="*/ 33 w 35"/>
                  <a:gd name="T5" fmla="*/ 39 h 59"/>
                  <a:gd name="T6" fmla="*/ 4 w 35"/>
                  <a:gd name="T7" fmla="*/ 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59">
                    <a:moveTo>
                      <a:pt x="4" y="8"/>
                    </a:moveTo>
                    <a:cubicBezTo>
                      <a:pt x="4" y="8"/>
                      <a:pt x="0" y="35"/>
                      <a:pt x="7" y="48"/>
                    </a:cubicBezTo>
                    <a:cubicBezTo>
                      <a:pt x="12" y="59"/>
                      <a:pt x="31" y="51"/>
                      <a:pt x="33" y="39"/>
                    </a:cubicBezTo>
                    <a:cubicBezTo>
                      <a:pt x="35" y="26"/>
                      <a:pt x="29" y="0"/>
                      <a:pt x="4" y="8"/>
                    </a:cubicBezTo>
                    <a:close/>
                  </a:path>
                </a:pathLst>
              </a:custGeom>
              <a:solidFill>
                <a:srgbClr val="F2E8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5" name="Freeform 16">
                <a:extLst>
                  <a:ext uri="{FF2B5EF4-FFF2-40B4-BE49-F238E27FC236}">
                    <a16:creationId xmlns:a16="http://schemas.microsoft.com/office/drawing/2014/main" id="{80E0893E-376A-4FD9-B1C5-3859474C4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6225" y="1736725"/>
                <a:ext cx="57150" cy="280987"/>
              </a:xfrm>
              <a:custGeom>
                <a:avLst/>
                <a:gdLst>
                  <a:gd name="T0" fmla="*/ 36 w 36"/>
                  <a:gd name="T1" fmla="*/ 0 h 177"/>
                  <a:gd name="T2" fmla="*/ 0 w 36"/>
                  <a:gd name="T3" fmla="*/ 177 h 177"/>
                  <a:gd name="T4" fmla="*/ 10 w 36"/>
                  <a:gd name="T5" fmla="*/ 72 h 177"/>
                  <a:gd name="T6" fmla="*/ 36 w 36"/>
                  <a:gd name="T7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77">
                    <a:moveTo>
                      <a:pt x="36" y="0"/>
                    </a:moveTo>
                    <a:lnTo>
                      <a:pt x="0" y="177"/>
                    </a:lnTo>
                    <a:lnTo>
                      <a:pt x="10" y="72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F678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6" name="Freeform 17">
                <a:extLst>
                  <a:ext uri="{FF2B5EF4-FFF2-40B4-BE49-F238E27FC236}">
                    <a16:creationId xmlns:a16="http://schemas.microsoft.com/office/drawing/2014/main" id="{61EF5A1C-E6A1-44A2-9EDD-8FCD99117B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3563" y="1495425"/>
                <a:ext cx="282575" cy="193675"/>
              </a:xfrm>
              <a:custGeom>
                <a:avLst/>
                <a:gdLst>
                  <a:gd name="T0" fmla="*/ 13 w 54"/>
                  <a:gd name="T1" fmla="*/ 6 h 37"/>
                  <a:gd name="T2" fmla="*/ 5 w 54"/>
                  <a:gd name="T3" fmla="*/ 27 h 37"/>
                  <a:gd name="T4" fmla="*/ 54 w 54"/>
                  <a:gd name="T5" fmla="*/ 6 h 37"/>
                  <a:gd name="T6" fmla="*/ 13 w 54"/>
                  <a:gd name="T7" fmla="*/ 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37">
                    <a:moveTo>
                      <a:pt x="13" y="6"/>
                    </a:moveTo>
                    <a:cubicBezTo>
                      <a:pt x="13" y="6"/>
                      <a:pt x="0" y="18"/>
                      <a:pt x="5" y="27"/>
                    </a:cubicBezTo>
                    <a:cubicBezTo>
                      <a:pt x="9" y="35"/>
                      <a:pt x="40" y="37"/>
                      <a:pt x="54" y="6"/>
                    </a:cubicBezTo>
                    <a:cubicBezTo>
                      <a:pt x="54" y="6"/>
                      <a:pt x="31" y="0"/>
                      <a:pt x="13" y="6"/>
                    </a:cubicBezTo>
                    <a:close/>
                  </a:path>
                </a:pathLst>
              </a:custGeom>
              <a:solidFill>
                <a:srgbClr val="F2E8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7" name="Freeform 18">
                <a:extLst>
                  <a:ext uri="{FF2B5EF4-FFF2-40B4-BE49-F238E27FC236}">
                    <a16:creationId xmlns:a16="http://schemas.microsoft.com/office/drawing/2014/main" id="{DFD504A4-146C-46E2-9CFE-48278D6483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7688" y="1077913"/>
                <a:ext cx="250825" cy="182562"/>
              </a:xfrm>
              <a:custGeom>
                <a:avLst/>
                <a:gdLst>
                  <a:gd name="T0" fmla="*/ 13 w 48"/>
                  <a:gd name="T1" fmla="*/ 18 h 35"/>
                  <a:gd name="T2" fmla="*/ 39 w 48"/>
                  <a:gd name="T3" fmla="*/ 32 h 35"/>
                  <a:gd name="T4" fmla="*/ 45 w 48"/>
                  <a:gd name="T5" fmla="*/ 28 h 35"/>
                  <a:gd name="T6" fmla="*/ 48 w 48"/>
                  <a:gd name="T7" fmla="*/ 35 h 35"/>
                  <a:gd name="T8" fmla="*/ 46 w 48"/>
                  <a:gd name="T9" fmla="*/ 9 h 35"/>
                  <a:gd name="T10" fmla="*/ 32 w 48"/>
                  <a:gd name="T11" fmla="*/ 2 h 35"/>
                  <a:gd name="T12" fmla="*/ 13 w 48"/>
                  <a:gd name="T13" fmla="*/ 23 h 35"/>
                  <a:gd name="T14" fmla="*/ 13 w 48"/>
                  <a:gd name="T15" fmla="*/ 1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35">
                    <a:moveTo>
                      <a:pt x="13" y="18"/>
                    </a:moveTo>
                    <a:cubicBezTo>
                      <a:pt x="13" y="18"/>
                      <a:pt x="20" y="32"/>
                      <a:pt x="39" y="32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6" y="17"/>
                      <a:pt x="46" y="9"/>
                    </a:cubicBezTo>
                    <a:cubicBezTo>
                      <a:pt x="47" y="2"/>
                      <a:pt x="41" y="0"/>
                      <a:pt x="32" y="2"/>
                    </a:cubicBezTo>
                    <a:cubicBezTo>
                      <a:pt x="23" y="5"/>
                      <a:pt x="0" y="14"/>
                      <a:pt x="13" y="23"/>
                    </a:cubicBezTo>
                    <a:lnTo>
                      <a:pt x="13" y="18"/>
                    </a:lnTo>
                    <a:close/>
                  </a:path>
                </a:pathLst>
              </a:custGeom>
              <a:solidFill>
                <a:srgbClr val="03252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8" name="Freeform 19">
                <a:extLst>
                  <a:ext uri="{FF2B5EF4-FFF2-40B4-BE49-F238E27FC236}">
                    <a16:creationId xmlns:a16="http://schemas.microsoft.com/office/drawing/2014/main" id="{723549D9-9274-42A4-9FE1-5A617BD05E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1125538"/>
                <a:ext cx="198438" cy="401637"/>
              </a:xfrm>
              <a:custGeom>
                <a:avLst/>
                <a:gdLst>
                  <a:gd name="T0" fmla="*/ 7 w 38"/>
                  <a:gd name="T1" fmla="*/ 0 h 77"/>
                  <a:gd name="T2" fmla="*/ 12 w 38"/>
                  <a:gd name="T3" fmla="*/ 20 h 77"/>
                  <a:gd name="T4" fmla="*/ 18 w 38"/>
                  <a:gd name="T5" fmla="*/ 39 h 77"/>
                  <a:gd name="T6" fmla="*/ 25 w 38"/>
                  <a:gd name="T7" fmla="*/ 55 h 77"/>
                  <a:gd name="T8" fmla="*/ 37 w 38"/>
                  <a:gd name="T9" fmla="*/ 77 h 77"/>
                  <a:gd name="T10" fmla="*/ 18 w 38"/>
                  <a:gd name="T11" fmla="*/ 77 h 77"/>
                  <a:gd name="T12" fmla="*/ 11 w 38"/>
                  <a:gd name="T13" fmla="*/ 68 h 77"/>
                  <a:gd name="T14" fmla="*/ 7 w 38"/>
                  <a:gd name="T15" fmla="*/ 52 h 77"/>
                  <a:gd name="T16" fmla="*/ 3 w 38"/>
                  <a:gd name="T17" fmla="*/ 37 h 77"/>
                  <a:gd name="T18" fmla="*/ 2 w 38"/>
                  <a:gd name="T19" fmla="*/ 22 h 77"/>
                  <a:gd name="T20" fmla="*/ 7 w 38"/>
                  <a:gd name="T2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77">
                    <a:moveTo>
                      <a:pt x="7" y="0"/>
                    </a:moveTo>
                    <a:cubicBezTo>
                      <a:pt x="7" y="0"/>
                      <a:pt x="8" y="13"/>
                      <a:pt x="12" y="20"/>
                    </a:cubicBezTo>
                    <a:cubicBezTo>
                      <a:pt x="17" y="28"/>
                      <a:pt x="19" y="29"/>
                      <a:pt x="18" y="39"/>
                    </a:cubicBezTo>
                    <a:cubicBezTo>
                      <a:pt x="18" y="48"/>
                      <a:pt x="21" y="52"/>
                      <a:pt x="25" y="55"/>
                    </a:cubicBezTo>
                    <a:cubicBezTo>
                      <a:pt x="29" y="59"/>
                      <a:pt x="38" y="64"/>
                      <a:pt x="37" y="77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18" y="77"/>
                      <a:pt x="11" y="76"/>
                      <a:pt x="11" y="68"/>
                    </a:cubicBezTo>
                    <a:cubicBezTo>
                      <a:pt x="11" y="59"/>
                      <a:pt x="12" y="56"/>
                      <a:pt x="7" y="52"/>
                    </a:cubicBezTo>
                    <a:cubicBezTo>
                      <a:pt x="3" y="48"/>
                      <a:pt x="0" y="42"/>
                      <a:pt x="3" y="37"/>
                    </a:cubicBezTo>
                    <a:cubicBezTo>
                      <a:pt x="6" y="33"/>
                      <a:pt x="2" y="27"/>
                      <a:pt x="2" y="22"/>
                    </a:cubicBezTo>
                    <a:cubicBezTo>
                      <a:pt x="3" y="17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03252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9" name="Freeform 20">
                <a:extLst>
                  <a:ext uri="{FF2B5EF4-FFF2-40B4-BE49-F238E27FC236}">
                    <a16:creationId xmlns:a16="http://schemas.microsoft.com/office/drawing/2014/main" id="{0DF71400-89FA-4AB3-809F-B597A1760B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1166813"/>
                <a:ext cx="61913" cy="73025"/>
              </a:xfrm>
              <a:custGeom>
                <a:avLst/>
                <a:gdLst>
                  <a:gd name="T0" fmla="*/ 2 w 12"/>
                  <a:gd name="T1" fmla="*/ 4 h 14"/>
                  <a:gd name="T2" fmla="*/ 9 w 12"/>
                  <a:gd name="T3" fmla="*/ 3 h 14"/>
                  <a:gd name="T4" fmla="*/ 2 w 12"/>
                  <a:gd name="T5" fmla="*/ 14 h 14"/>
                  <a:gd name="T6" fmla="*/ 2 w 12"/>
                  <a:gd name="T7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4">
                    <a:moveTo>
                      <a:pt x="2" y="4"/>
                    </a:moveTo>
                    <a:cubicBezTo>
                      <a:pt x="2" y="4"/>
                      <a:pt x="6" y="0"/>
                      <a:pt x="9" y="3"/>
                    </a:cubicBezTo>
                    <a:cubicBezTo>
                      <a:pt x="12" y="6"/>
                      <a:pt x="11" y="13"/>
                      <a:pt x="2" y="14"/>
                    </a:cubicBezTo>
                    <a:cubicBezTo>
                      <a:pt x="2" y="14"/>
                      <a:pt x="0" y="9"/>
                      <a:pt x="2" y="4"/>
                    </a:cubicBezTo>
                    <a:close/>
                  </a:path>
                </a:pathLst>
              </a:custGeom>
              <a:solidFill>
                <a:srgbClr val="F2E8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0" name="Freeform 21">
                <a:extLst>
                  <a:ext uri="{FF2B5EF4-FFF2-40B4-BE49-F238E27FC236}">
                    <a16:creationId xmlns:a16="http://schemas.microsoft.com/office/drawing/2014/main" id="{97B73CC7-37FA-442E-9C33-82A319AD97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7250" y="1590675"/>
                <a:ext cx="125413" cy="312737"/>
              </a:xfrm>
              <a:custGeom>
                <a:avLst/>
                <a:gdLst>
                  <a:gd name="T0" fmla="*/ 24 w 24"/>
                  <a:gd name="T1" fmla="*/ 0 h 60"/>
                  <a:gd name="T2" fmla="*/ 13 w 24"/>
                  <a:gd name="T3" fmla="*/ 60 h 60"/>
                  <a:gd name="T4" fmla="*/ 24 w 24"/>
                  <a:gd name="T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60">
                    <a:moveTo>
                      <a:pt x="24" y="0"/>
                    </a:moveTo>
                    <a:cubicBezTo>
                      <a:pt x="24" y="0"/>
                      <a:pt x="7" y="25"/>
                      <a:pt x="13" y="60"/>
                    </a:cubicBezTo>
                    <a:cubicBezTo>
                      <a:pt x="13" y="60"/>
                      <a:pt x="0" y="16"/>
                      <a:pt x="24" y="0"/>
                    </a:cubicBezTo>
                    <a:close/>
                  </a:path>
                </a:pathLst>
              </a:custGeom>
              <a:solidFill>
                <a:srgbClr val="F678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1" name="Freeform 22">
                <a:extLst>
                  <a:ext uri="{FF2B5EF4-FFF2-40B4-BE49-F238E27FC236}">
                    <a16:creationId xmlns:a16="http://schemas.microsoft.com/office/drawing/2014/main" id="{2F74630B-5A34-465B-AFBE-680F76B31A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5325" y="1349375"/>
                <a:ext cx="77788" cy="57150"/>
              </a:xfrm>
              <a:custGeom>
                <a:avLst/>
                <a:gdLst>
                  <a:gd name="T0" fmla="*/ 13 w 15"/>
                  <a:gd name="T1" fmla="*/ 0 h 11"/>
                  <a:gd name="T2" fmla="*/ 0 w 15"/>
                  <a:gd name="T3" fmla="*/ 11 h 11"/>
                  <a:gd name="T4" fmla="*/ 15 w 15"/>
                  <a:gd name="T5" fmla="*/ 5 h 11"/>
                  <a:gd name="T6" fmla="*/ 13 w 15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1">
                    <a:moveTo>
                      <a:pt x="13" y="0"/>
                    </a:moveTo>
                    <a:cubicBezTo>
                      <a:pt x="13" y="0"/>
                      <a:pt x="9" y="9"/>
                      <a:pt x="0" y="11"/>
                    </a:cubicBezTo>
                    <a:cubicBezTo>
                      <a:pt x="0" y="11"/>
                      <a:pt x="9" y="10"/>
                      <a:pt x="15" y="5"/>
                    </a:cubicBezTo>
                    <a:cubicBezTo>
                      <a:pt x="15" y="5"/>
                      <a:pt x="13" y="1"/>
                      <a:pt x="13" y="0"/>
                    </a:cubicBezTo>
                    <a:close/>
                  </a:path>
                </a:pathLst>
              </a:custGeom>
              <a:solidFill>
                <a:srgbClr val="E8D78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932D633-435B-4CF2-B0B6-319F615A8E47}"/>
                </a:ext>
              </a:extLst>
            </p:cNvPr>
            <p:cNvSpPr/>
            <p:nvPr/>
          </p:nvSpPr>
          <p:spPr>
            <a:xfrm flipH="1" flipV="1">
              <a:off x="3843609" y="3963952"/>
              <a:ext cx="2286782" cy="2265957"/>
            </a:xfrm>
            <a:custGeom>
              <a:avLst/>
              <a:gdLst>
                <a:gd name="connsiteX0" fmla="*/ 1425719 w 2286782"/>
                <a:gd name="connsiteY0" fmla="*/ 2265957 h 2265957"/>
                <a:gd name="connsiteX1" fmla="*/ 1009659 w 2286782"/>
                <a:gd name="connsiteY1" fmla="*/ 1267993 h 2265957"/>
                <a:gd name="connsiteX2" fmla="*/ 7913 w 2286782"/>
                <a:gd name="connsiteY2" fmla="*/ 861123 h 2265957"/>
                <a:gd name="connsiteX3" fmla="*/ 0 w 2286782"/>
                <a:gd name="connsiteY3" fmla="*/ 95 h 2265957"/>
                <a:gd name="connsiteX4" fmla="*/ 1615719 w 2286782"/>
                <a:gd name="connsiteY4" fmla="*/ 656336 h 2265957"/>
                <a:gd name="connsiteX5" fmla="*/ 2286782 w 2286782"/>
                <a:gd name="connsiteY5" fmla="*/ 2265956 h 2265957"/>
                <a:gd name="connsiteX6" fmla="*/ 1425719 w 2286782"/>
                <a:gd name="connsiteY6" fmla="*/ 2265957 h 2265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6782" h="2265957">
                  <a:moveTo>
                    <a:pt x="1425719" y="2265957"/>
                  </a:moveTo>
                  <a:cubicBezTo>
                    <a:pt x="1425719" y="1891119"/>
                    <a:pt x="1275925" y="1531823"/>
                    <a:pt x="1009659" y="1267993"/>
                  </a:cubicBezTo>
                  <a:cubicBezTo>
                    <a:pt x="743393" y="1004163"/>
                    <a:pt x="382736" y="857678"/>
                    <a:pt x="7913" y="861123"/>
                  </a:cubicBezTo>
                  <a:cubicBezTo>
                    <a:pt x="5275" y="574114"/>
                    <a:pt x="2638" y="287104"/>
                    <a:pt x="0" y="95"/>
                  </a:cubicBezTo>
                  <a:cubicBezTo>
                    <a:pt x="604552" y="-5461"/>
                    <a:pt x="1186258" y="230804"/>
                    <a:pt x="1615719" y="656336"/>
                  </a:cubicBezTo>
                  <a:cubicBezTo>
                    <a:pt x="2045180" y="1081869"/>
                    <a:pt x="2286782" y="1661378"/>
                    <a:pt x="2286782" y="2265956"/>
                  </a:cubicBezTo>
                  <a:lnTo>
                    <a:pt x="1425719" y="2265957"/>
                  </a:lnTo>
                  <a:close/>
                </a:path>
              </a:pathLst>
            </a:custGeom>
            <a:solidFill>
              <a:srgbClr val="0A5D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3" name="object 2">
            <a:extLst>
              <a:ext uri="{FF2B5EF4-FFF2-40B4-BE49-F238E27FC236}">
                <a16:creationId xmlns:a16="http://schemas.microsoft.com/office/drawing/2014/main" id="{D673BCBC-E2B1-4947-80F6-280E44820DD9}"/>
              </a:ext>
            </a:extLst>
          </p:cNvPr>
          <p:cNvSpPr/>
          <p:nvPr/>
        </p:nvSpPr>
        <p:spPr>
          <a:xfrm>
            <a:off x="47625" y="19050"/>
            <a:ext cx="390525" cy="504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0BB5F60-07B6-4E2F-9C2D-2FC250E2488C}"/>
              </a:ext>
            </a:extLst>
          </p:cNvPr>
          <p:cNvSpPr txBox="1"/>
          <p:nvPr/>
        </p:nvSpPr>
        <p:spPr>
          <a:xfrm>
            <a:off x="1218854" y="3411274"/>
            <a:ext cx="1329047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PATEN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FFB650C-3B1E-45DC-8ED5-55E9C3A862CD}"/>
              </a:ext>
            </a:extLst>
          </p:cNvPr>
          <p:cNvSpPr txBox="1"/>
          <p:nvPr/>
        </p:nvSpPr>
        <p:spPr>
          <a:xfrm>
            <a:off x="9139311" y="1575244"/>
            <a:ext cx="3020853" cy="184665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7.   Koordinasi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8.   Fasilitasi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9.   Penetapan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10. Penyelenggaraan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11. Kewenangan lain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      yg dilimpahkan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98AD3ED-DAF6-467E-AAB5-98F90E441F80}"/>
              </a:ext>
            </a:extLst>
          </p:cNvPr>
          <p:cNvSpPr txBox="1"/>
          <p:nvPr/>
        </p:nvSpPr>
        <p:spPr>
          <a:xfrm>
            <a:off x="10223134" y="5278880"/>
            <a:ext cx="19070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charset="0"/>
              </a:rPr>
              <a:t>Peran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charset="0"/>
              </a:rPr>
              <a:t>Camat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charset="0"/>
              </a:rPr>
              <a:t>dalam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charset="0"/>
              </a:rPr>
              <a:t>rangka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charset="0"/>
              </a:rPr>
              <a:t>mendukung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charset="0"/>
              </a:rPr>
              <a:t>izin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charset="0"/>
              </a:rPr>
              <a:t> yang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charset="0"/>
              </a:rPr>
              <a:t>menjadi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charset="0"/>
              </a:rPr>
              <a:t>kewenangan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charset="0"/>
              </a:rPr>
              <a:t> OSS</a:t>
            </a: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00940DAF-0FFC-4A9F-A48D-E6813DCD09E5}"/>
              </a:ext>
            </a:extLst>
          </p:cNvPr>
          <p:cNvSpPr/>
          <p:nvPr/>
        </p:nvSpPr>
        <p:spPr>
          <a:xfrm>
            <a:off x="9974000" y="5140806"/>
            <a:ext cx="389200" cy="1172471"/>
          </a:xfrm>
          <a:prstGeom prst="rightBrace">
            <a:avLst/>
          </a:prstGeom>
          <a:ln w="57150">
            <a:solidFill>
              <a:srgbClr val="8497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955FC1C-B4AB-40EB-8E5C-01AB2F990F27}"/>
              </a:ext>
            </a:extLst>
          </p:cNvPr>
          <p:cNvSpPr txBox="1"/>
          <p:nvPr/>
        </p:nvSpPr>
        <p:spPr>
          <a:xfrm>
            <a:off x="9552236" y="4067260"/>
            <a:ext cx="1329047" cy="7386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NON PATEN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F9CB7D-B37E-4E1B-8408-64354675D4DE}"/>
              </a:ext>
            </a:extLst>
          </p:cNvPr>
          <p:cNvSpPr txBox="1"/>
          <p:nvPr/>
        </p:nvSpPr>
        <p:spPr>
          <a:xfrm>
            <a:off x="5213874" y="3945606"/>
            <a:ext cx="18824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>
                <a:tab pos="889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  <a:sym typeface="Wingdings" pitchFamily="2" charset="2"/>
              </a:rPr>
              <a:t>Jenis-jenis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  <a:sym typeface="Wingdings" pitchFamily="2" charset="2"/>
              </a:rPr>
              <a:t> </a:t>
            </a: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  <a:sym typeface="Wingdings" pitchFamily="2" charset="2"/>
              </a:rPr>
              <a:t>kewenangan yang </a:t>
            </a:r>
            <a:r>
              <a:rPr kumimoji="0" lang="id-ID" sz="1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  <a:sym typeface="Wingdings" pitchFamily="2" charset="2"/>
              </a:rPr>
              <a:t>Dapat</a:t>
            </a: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  <a:sym typeface="Wingdings" pitchFamily="2" charset="2"/>
              </a:rPr>
              <a:t> dilimpahkan </a:t>
            </a: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kepada Camat :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01265B9-A4B2-41D4-AF74-D647C261D55A}"/>
              </a:ext>
            </a:extLst>
          </p:cNvPr>
          <p:cNvSpPr txBox="1"/>
          <p:nvPr/>
        </p:nvSpPr>
        <p:spPr>
          <a:xfrm>
            <a:off x="68265" y="832511"/>
            <a:ext cx="8418758" cy="1083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8900" algn="l"/>
              </a:tabLst>
              <a:defRPr/>
            </a:pPr>
            <a:r>
              <a: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itchFamily="2" charset="2"/>
              </a:rPr>
              <a:t>Bupati/Wali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itchFamily="2" charset="2"/>
              </a:rPr>
              <a:t> </a:t>
            </a:r>
            <a:r>
              <a: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itchFamily="2" charset="2"/>
              </a:rPr>
              <a:t>kota melimpahkan sebagian kewenangannya kepada Camat berdasarkan pemetaan pelayanan publik sesuai dengan karakteristik kecamatan dan/atau kebutuhan masyarakat pada kecamatan yang bersangkutan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0E4DA7-0131-4108-AF93-462722C23218}"/>
              </a:ext>
            </a:extLst>
          </p:cNvPr>
          <p:cNvSpPr txBox="1"/>
          <p:nvPr/>
        </p:nvSpPr>
        <p:spPr>
          <a:xfrm>
            <a:off x="0" y="6339002"/>
            <a:ext cx="606455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Pelayanan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Administrasi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Terpadu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di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Kecamatan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(PATEN)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prstClr val="black"/>
                </a:solidFill>
                <a:latin typeface="Bahnschrift" panose="020B0502040204020203" pitchFamily="34" charset="0"/>
              </a:rPr>
              <a:t>*) PMDN </a:t>
            </a:r>
            <a:r>
              <a:rPr lang="en-US" sz="1400" dirty="0" err="1">
                <a:solidFill>
                  <a:prstClr val="black"/>
                </a:solidFill>
                <a:latin typeface="Bahnschrift" panose="020B0502040204020203" pitchFamily="34" charset="0"/>
              </a:rPr>
              <a:t>Nomor</a:t>
            </a:r>
            <a:r>
              <a:rPr lang="en-US" sz="1400" dirty="0">
                <a:solidFill>
                  <a:prstClr val="black"/>
                </a:solidFill>
                <a:latin typeface="Bahnschrift" panose="020B0502040204020203" pitchFamily="34" charset="0"/>
              </a:rPr>
              <a:t> 4 </a:t>
            </a:r>
            <a:r>
              <a:rPr lang="en-US" sz="1400" dirty="0" err="1">
                <a:solidFill>
                  <a:prstClr val="black"/>
                </a:solidFill>
                <a:latin typeface="Bahnschrift" panose="020B0502040204020203" pitchFamily="34" charset="0"/>
              </a:rPr>
              <a:t>Tahun</a:t>
            </a:r>
            <a:r>
              <a:rPr lang="en-US" sz="1400" dirty="0">
                <a:solidFill>
                  <a:prstClr val="black"/>
                </a:solidFill>
                <a:latin typeface="Bahnschrift" panose="020B0502040204020203" pitchFamily="34" charset="0"/>
              </a:rPr>
              <a:t> 2010</a:t>
            </a:r>
            <a:endParaRPr kumimoji="0" lang="en-ID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0184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3D887A6-F578-45AC-9A30-A180CDFF4F77}"/>
              </a:ext>
            </a:extLst>
          </p:cNvPr>
          <p:cNvSpPr/>
          <p:nvPr/>
        </p:nvSpPr>
        <p:spPr>
          <a:xfrm>
            <a:off x="3586040" y="1838402"/>
            <a:ext cx="4412832" cy="4902965"/>
          </a:xfrm>
          <a:prstGeom prst="rect">
            <a:avLst/>
          </a:prstGeom>
          <a:solidFill>
            <a:srgbClr val="EB52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5162" name="Google Shape;5162;p36"/>
          <p:cNvSpPr txBox="1">
            <a:spLocks noGrp="1"/>
          </p:cNvSpPr>
          <p:nvPr>
            <p:ph type="ctrTitle"/>
          </p:nvPr>
        </p:nvSpPr>
        <p:spPr>
          <a:xfrm flipH="1">
            <a:off x="1040139" y="116632"/>
            <a:ext cx="10744493" cy="67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ID" sz="3600" dirty="0">
                <a:solidFill>
                  <a:sysClr val="windowText" lastClr="000000"/>
                </a:solidFill>
              </a:rPr>
              <a:t>U</a:t>
            </a:r>
            <a:r>
              <a:rPr lang="en" sz="3600" dirty="0">
                <a:solidFill>
                  <a:sysClr val="windowText" lastClr="000000"/>
                </a:solidFill>
              </a:rPr>
              <a:t>RUSAN YANG DAPAT DILIMPAHKAN…</a:t>
            </a:r>
            <a:endParaRPr sz="3600" dirty="0">
              <a:solidFill>
                <a:sysClr val="windowText" lastClr="000000"/>
              </a:solidFill>
            </a:endParaRPr>
          </a:p>
        </p:txBody>
      </p:sp>
      <p:grpSp>
        <p:nvGrpSpPr>
          <p:cNvPr id="5163" name="Google Shape;5163;p36"/>
          <p:cNvGrpSpPr/>
          <p:nvPr/>
        </p:nvGrpSpPr>
        <p:grpSpPr>
          <a:xfrm>
            <a:off x="2467795" y="5971695"/>
            <a:ext cx="940403" cy="769673"/>
            <a:chOff x="4370168" y="1690503"/>
            <a:chExt cx="869027" cy="711256"/>
          </a:xfrm>
        </p:grpSpPr>
        <p:sp>
          <p:nvSpPr>
            <p:cNvPr id="5164" name="Google Shape;5164;p36"/>
            <p:cNvSpPr/>
            <p:nvPr/>
          </p:nvSpPr>
          <p:spPr>
            <a:xfrm>
              <a:off x="4370666" y="1690503"/>
              <a:ext cx="868529" cy="494888"/>
            </a:xfrm>
            <a:custGeom>
              <a:avLst/>
              <a:gdLst/>
              <a:ahLst/>
              <a:cxnLst/>
              <a:rect l="l" t="t" r="r" b="b"/>
              <a:pathLst>
                <a:path w="17457" h="9947" extrusionOk="0">
                  <a:moveTo>
                    <a:pt x="8766" y="0"/>
                  </a:moveTo>
                  <a:lnTo>
                    <a:pt x="1" y="4976"/>
                  </a:lnTo>
                  <a:lnTo>
                    <a:pt x="8691" y="9947"/>
                  </a:lnTo>
                  <a:lnTo>
                    <a:pt x="17456" y="4976"/>
                  </a:lnTo>
                  <a:lnTo>
                    <a:pt x="87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65" name="Google Shape;5165;p36"/>
            <p:cNvSpPr/>
            <p:nvPr/>
          </p:nvSpPr>
          <p:spPr>
            <a:xfrm>
              <a:off x="4800256" y="1937120"/>
              <a:ext cx="436329" cy="464639"/>
            </a:xfrm>
            <a:custGeom>
              <a:avLst/>
              <a:gdLst/>
              <a:ahLst/>
              <a:cxnLst/>
              <a:rect l="l" t="t" r="r" b="b"/>
              <a:pathLst>
                <a:path w="8770" h="9339" extrusionOk="0">
                  <a:moveTo>
                    <a:pt x="8765" y="1"/>
                  </a:moveTo>
                  <a:lnTo>
                    <a:pt x="0" y="4972"/>
                  </a:lnTo>
                  <a:lnTo>
                    <a:pt x="3" y="9338"/>
                  </a:lnTo>
                  <a:lnTo>
                    <a:pt x="8769" y="4363"/>
                  </a:lnTo>
                  <a:lnTo>
                    <a:pt x="87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66" name="Google Shape;5166;p36"/>
            <p:cNvSpPr/>
            <p:nvPr/>
          </p:nvSpPr>
          <p:spPr>
            <a:xfrm>
              <a:off x="4370168" y="1937120"/>
              <a:ext cx="432598" cy="464639"/>
            </a:xfrm>
            <a:custGeom>
              <a:avLst/>
              <a:gdLst/>
              <a:ahLst/>
              <a:cxnLst/>
              <a:rect l="l" t="t" r="r" b="b"/>
              <a:pathLst>
                <a:path w="8695" h="9339" extrusionOk="0">
                  <a:moveTo>
                    <a:pt x="1" y="1"/>
                  </a:moveTo>
                  <a:lnTo>
                    <a:pt x="4" y="4363"/>
                  </a:lnTo>
                  <a:lnTo>
                    <a:pt x="8694" y="9338"/>
                  </a:lnTo>
                  <a:lnTo>
                    <a:pt x="8691" y="497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</p:grpSp>
      <p:grpSp>
        <p:nvGrpSpPr>
          <p:cNvPr id="5167" name="Google Shape;5167;p36"/>
          <p:cNvGrpSpPr/>
          <p:nvPr/>
        </p:nvGrpSpPr>
        <p:grpSpPr>
          <a:xfrm>
            <a:off x="7218515" y="5973748"/>
            <a:ext cx="941160" cy="767620"/>
            <a:chOff x="4368768" y="1694298"/>
            <a:chExt cx="869727" cy="709359"/>
          </a:xfrm>
        </p:grpSpPr>
        <p:sp>
          <p:nvSpPr>
            <p:cNvPr id="5168" name="Google Shape;5168;p36"/>
            <p:cNvSpPr/>
            <p:nvPr/>
          </p:nvSpPr>
          <p:spPr>
            <a:xfrm>
              <a:off x="4368768" y="1694298"/>
              <a:ext cx="868529" cy="494888"/>
            </a:xfrm>
            <a:custGeom>
              <a:avLst/>
              <a:gdLst/>
              <a:ahLst/>
              <a:cxnLst/>
              <a:rect l="l" t="t" r="r" b="b"/>
              <a:pathLst>
                <a:path w="17457" h="9947" extrusionOk="0">
                  <a:moveTo>
                    <a:pt x="8766" y="0"/>
                  </a:moveTo>
                  <a:lnTo>
                    <a:pt x="1" y="4976"/>
                  </a:lnTo>
                  <a:lnTo>
                    <a:pt x="8691" y="9947"/>
                  </a:lnTo>
                  <a:lnTo>
                    <a:pt x="17456" y="4976"/>
                  </a:lnTo>
                  <a:lnTo>
                    <a:pt x="87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69" name="Google Shape;5169;p36"/>
            <p:cNvSpPr/>
            <p:nvPr/>
          </p:nvSpPr>
          <p:spPr>
            <a:xfrm>
              <a:off x="4802165" y="1939017"/>
              <a:ext cx="436329" cy="464639"/>
            </a:xfrm>
            <a:custGeom>
              <a:avLst/>
              <a:gdLst/>
              <a:ahLst/>
              <a:cxnLst/>
              <a:rect l="l" t="t" r="r" b="b"/>
              <a:pathLst>
                <a:path w="8770" h="9339" extrusionOk="0">
                  <a:moveTo>
                    <a:pt x="8765" y="1"/>
                  </a:moveTo>
                  <a:lnTo>
                    <a:pt x="0" y="4972"/>
                  </a:lnTo>
                  <a:lnTo>
                    <a:pt x="3" y="9338"/>
                  </a:lnTo>
                  <a:lnTo>
                    <a:pt x="8769" y="4363"/>
                  </a:lnTo>
                  <a:lnTo>
                    <a:pt x="87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70" name="Google Shape;5170;p36"/>
            <p:cNvSpPr/>
            <p:nvPr/>
          </p:nvSpPr>
          <p:spPr>
            <a:xfrm>
              <a:off x="4370734" y="1939017"/>
              <a:ext cx="432598" cy="464639"/>
            </a:xfrm>
            <a:custGeom>
              <a:avLst/>
              <a:gdLst/>
              <a:ahLst/>
              <a:cxnLst/>
              <a:rect l="l" t="t" r="r" b="b"/>
              <a:pathLst>
                <a:path w="8695" h="9339" extrusionOk="0">
                  <a:moveTo>
                    <a:pt x="1" y="1"/>
                  </a:moveTo>
                  <a:lnTo>
                    <a:pt x="4" y="4363"/>
                  </a:lnTo>
                  <a:lnTo>
                    <a:pt x="8694" y="9338"/>
                  </a:lnTo>
                  <a:lnTo>
                    <a:pt x="8691" y="497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</p:grpSp>
      <p:grpSp>
        <p:nvGrpSpPr>
          <p:cNvPr id="5171" name="Google Shape;5171;p36"/>
          <p:cNvGrpSpPr/>
          <p:nvPr/>
        </p:nvGrpSpPr>
        <p:grpSpPr>
          <a:xfrm>
            <a:off x="10844768" y="5971695"/>
            <a:ext cx="939864" cy="769673"/>
            <a:chOff x="4370666" y="1690503"/>
            <a:chExt cx="868529" cy="711256"/>
          </a:xfrm>
        </p:grpSpPr>
        <p:sp>
          <p:nvSpPr>
            <p:cNvPr id="5172" name="Google Shape;5172;p36"/>
            <p:cNvSpPr/>
            <p:nvPr/>
          </p:nvSpPr>
          <p:spPr>
            <a:xfrm>
              <a:off x="4370666" y="1690503"/>
              <a:ext cx="868529" cy="494888"/>
            </a:xfrm>
            <a:custGeom>
              <a:avLst/>
              <a:gdLst/>
              <a:ahLst/>
              <a:cxnLst/>
              <a:rect l="l" t="t" r="r" b="b"/>
              <a:pathLst>
                <a:path w="17457" h="9947" extrusionOk="0">
                  <a:moveTo>
                    <a:pt x="8766" y="0"/>
                  </a:moveTo>
                  <a:lnTo>
                    <a:pt x="1" y="4976"/>
                  </a:lnTo>
                  <a:lnTo>
                    <a:pt x="8691" y="9947"/>
                  </a:lnTo>
                  <a:lnTo>
                    <a:pt x="17456" y="4976"/>
                  </a:lnTo>
                  <a:lnTo>
                    <a:pt x="87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73" name="Google Shape;5173;p36"/>
            <p:cNvSpPr/>
            <p:nvPr/>
          </p:nvSpPr>
          <p:spPr>
            <a:xfrm>
              <a:off x="4802165" y="1937120"/>
              <a:ext cx="436329" cy="464639"/>
            </a:xfrm>
            <a:custGeom>
              <a:avLst/>
              <a:gdLst/>
              <a:ahLst/>
              <a:cxnLst/>
              <a:rect l="l" t="t" r="r" b="b"/>
              <a:pathLst>
                <a:path w="8770" h="9339" extrusionOk="0">
                  <a:moveTo>
                    <a:pt x="8765" y="1"/>
                  </a:moveTo>
                  <a:lnTo>
                    <a:pt x="0" y="4972"/>
                  </a:lnTo>
                  <a:lnTo>
                    <a:pt x="3" y="9338"/>
                  </a:lnTo>
                  <a:lnTo>
                    <a:pt x="8769" y="4363"/>
                  </a:lnTo>
                  <a:lnTo>
                    <a:pt x="87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74" name="Google Shape;5174;p36"/>
            <p:cNvSpPr/>
            <p:nvPr/>
          </p:nvSpPr>
          <p:spPr>
            <a:xfrm>
              <a:off x="4372065" y="1937120"/>
              <a:ext cx="432598" cy="464639"/>
            </a:xfrm>
            <a:custGeom>
              <a:avLst/>
              <a:gdLst/>
              <a:ahLst/>
              <a:cxnLst/>
              <a:rect l="l" t="t" r="r" b="b"/>
              <a:pathLst>
                <a:path w="8695" h="9339" extrusionOk="0">
                  <a:moveTo>
                    <a:pt x="1" y="1"/>
                  </a:moveTo>
                  <a:lnTo>
                    <a:pt x="4" y="4363"/>
                  </a:lnTo>
                  <a:lnTo>
                    <a:pt x="8694" y="9338"/>
                  </a:lnTo>
                  <a:lnTo>
                    <a:pt x="8691" y="497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</p:grpSp>
      <p:grpSp>
        <p:nvGrpSpPr>
          <p:cNvPr id="5175" name="Google Shape;5175;p36"/>
          <p:cNvGrpSpPr/>
          <p:nvPr/>
        </p:nvGrpSpPr>
        <p:grpSpPr>
          <a:xfrm>
            <a:off x="11116194" y="5631511"/>
            <a:ext cx="372943" cy="698015"/>
            <a:chOff x="2597700" y="3340275"/>
            <a:chExt cx="198275" cy="371100"/>
          </a:xfrm>
        </p:grpSpPr>
        <p:sp>
          <p:nvSpPr>
            <p:cNvPr id="5176" name="Google Shape;5176;p36"/>
            <p:cNvSpPr/>
            <p:nvPr/>
          </p:nvSpPr>
          <p:spPr>
            <a:xfrm>
              <a:off x="2597700" y="3340275"/>
              <a:ext cx="198275" cy="370875"/>
            </a:xfrm>
            <a:custGeom>
              <a:avLst/>
              <a:gdLst/>
              <a:ahLst/>
              <a:cxnLst/>
              <a:rect l="l" t="t" r="r" b="b"/>
              <a:pathLst>
                <a:path w="7931" h="14835" extrusionOk="0">
                  <a:moveTo>
                    <a:pt x="3493" y="1"/>
                  </a:moveTo>
                  <a:cubicBezTo>
                    <a:pt x="3428" y="1"/>
                    <a:pt x="3362" y="20"/>
                    <a:pt x="3308" y="60"/>
                  </a:cubicBezTo>
                  <a:cubicBezTo>
                    <a:pt x="3016" y="231"/>
                    <a:pt x="2776" y="670"/>
                    <a:pt x="2776" y="1056"/>
                  </a:cubicBezTo>
                  <a:lnTo>
                    <a:pt x="2776" y="1391"/>
                  </a:lnTo>
                  <a:cubicBezTo>
                    <a:pt x="1281" y="2414"/>
                    <a:pt x="267" y="4183"/>
                    <a:pt x="267" y="5885"/>
                  </a:cubicBezTo>
                  <a:cubicBezTo>
                    <a:pt x="267" y="6804"/>
                    <a:pt x="482" y="7362"/>
                    <a:pt x="920" y="7629"/>
                  </a:cubicBezTo>
                  <a:cubicBezTo>
                    <a:pt x="920" y="7629"/>
                    <a:pt x="2484" y="8617"/>
                    <a:pt x="2827" y="8677"/>
                  </a:cubicBezTo>
                  <a:lnTo>
                    <a:pt x="2827" y="10825"/>
                  </a:lnTo>
                  <a:cubicBezTo>
                    <a:pt x="2559" y="10921"/>
                    <a:pt x="2278" y="10968"/>
                    <a:pt x="1998" y="10968"/>
                  </a:cubicBezTo>
                  <a:cubicBezTo>
                    <a:pt x="1676" y="10968"/>
                    <a:pt x="1356" y="10906"/>
                    <a:pt x="1057" y="10782"/>
                  </a:cubicBezTo>
                  <a:cubicBezTo>
                    <a:pt x="1009" y="10763"/>
                    <a:pt x="959" y="10755"/>
                    <a:pt x="910" y="10755"/>
                  </a:cubicBezTo>
                  <a:cubicBezTo>
                    <a:pt x="821" y="10755"/>
                    <a:pt x="734" y="10783"/>
                    <a:pt x="662" y="10833"/>
                  </a:cubicBezTo>
                  <a:cubicBezTo>
                    <a:pt x="293" y="11048"/>
                    <a:pt x="1" y="11598"/>
                    <a:pt x="1" y="12088"/>
                  </a:cubicBezTo>
                  <a:cubicBezTo>
                    <a:pt x="1" y="12328"/>
                    <a:pt x="61" y="12491"/>
                    <a:pt x="173" y="12586"/>
                  </a:cubicBezTo>
                  <a:cubicBezTo>
                    <a:pt x="173" y="12586"/>
                    <a:pt x="1728" y="13540"/>
                    <a:pt x="1891" y="13574"/>
                  </a:cubicBezTo>
                  <a:cubicBezTo>
                    <a:pt x="2192" y="13686"/>
                    <a:pt x="2509" y="13737"/>
                    <a:pt x="2827" y="13737"/>
                  </a:cubicBezTo>
                  <a:cubicBezTo>
                    <a:pt x="2853" y="13814"/>
                    <a:pt x="2913" y="13875"/>
                    <a:pt x="2982" y="13909"/>
                  </a:cubicBezTo>
                  <a:cubicBezTo>
                    <a:pt x="2982" y="13909"/>
                    <a:pt x="4528" y="14802"/>
                    <a:pt x="4537" y="14811"/>
                  </a:cubicBezTo>
                  <a:cubicBezTo>
                    <a:pt x="4578" y="14827"/>
                    <a:pt x="4620" y="14834"/>
                    <a:pt x="4662" y="14834"/>
                  </a:cubicBezTo>
                  <a:cubicBezTo>
                    <a:pt x="4733" y="14834"/>
                    <a:pt x="4804" y="14812"/>
                    <a:pt x="4863" y="14768"/>
                  </a:cubicBezTo>
                  <a:cubicBezTo>
                    <a:pt x="5147" y="14605"/>
                    <a:pt x="5379" y="14175"/>
                    <a:pt x="5379" y="13789"/>
                  </a:cubicBezTo>
                  <a:lnTo>
                    <a:pt x="5379" y="12835"/>
                  </a:lnTo>
                  <a:cubicBezTo>
                    <a:pt x="6900" y="11761"/>
                    <a:pt x="7922" y="10008"/>
                    <a:pt x="7922" y="8247"/>
                  </a:cubicBezTo>
                  <a:cubicBezTo>
                    <a:pt x="7931" y="7422"/>
                    <a:pt x="7742" y="6864"/>
                    <a:pt x="7329" y="6572"/>
                  </a:cubicBezTo>
                  <a:cubicBezTo>
                    <a:pt x="7269" y="6529"/>
                    <a:pt x="5783" y="5678"/>
                    <a:pt x="5783" y="5678"/>
                  </a:cubicBezTo>
                  <a:cubicBezTo>
                    <a:pt x="5645" y="5584"/>
                    <a:pt x="5499" y="5515"/>
                    <a:pt x="5336" y="5481"/>
                  </a:cubicBezTo>
                  <a:lnTo>
                    <a:pt x="5336" y="3410"/>
                  </a:lnTo>
                  <a:cubicBezTo>
                    <a:pt x="5542" y="3358"/>
                    <a:pt x="5753" y="3332"/>
                    <a:pt x="5964" y="3332"/>
                  </a:cubicBezTo>
                  <a:cubicBezTo>
                    <a:pt x="6165" y="3332"/>
                    <a:pt x="6367" y="3355"/>
                    <a:pt x="6565" y="3402"/>
                  </a:cubicBezTo>
                  <a:cubicBezTo>
                    <a:pt x="6598" y="3408"/>
                    <a:pt x="6632" y="3412"/>
                    <a:pt x="6665" y="3412"/>
                  </a:cubicBezTo>
                  <a:cubicBezTo>
                    <a:pt x="6759" y="3412"/>
                    <a:pt x="6849" y="3386"/>
                    <a:pt x="6925" y="3342"/>
                  </a:cubicBezTo>
                  <a:cubicBezTo>
                    <a:pt x="7295" y="3127"/>
                    <a:pt x="7596" y="2568"/>
                    <a:pt x="7596" y="2070"/>
                  </a:cubicBezTo>
                  <a:cubicBezTo>
                    <a:pt x="7596" y="1821"/>
                    <a:pt x="7527" y="1675"/>
                    <a:pt x="7415" y="1589"/>
                  </a:cubicBezTo>
                  <a:lnTo>
                    <a:pt x="5834" y="670"/>
                  </a:lnTo>
                  <a:cubicBezTo>
                    <a:pt x="5783" y="635"/>
                    <a:pt x="5731" y="618"/>
                    <a:pt x="5671" y="609"/>
                  </a:cubicBezTo>
                  <a:cubicBezTo>
                    <a:pt x="5467" y="556"/>
                    <a:pt x="5257" y="530"/>
                    <a:pt x="5048" y="530"/>
                  </a:cubicBezTo>
                  <a:cubicBezTo>
                    <a:pt x="4888" y="530"/>
                    <a:pt x="4728" y="545"/>
                    <a:pt x="4571" y="575"/>
                  </a:cubicBezTo>
                  <a:lnTo>
                    <a:pt x="3635" y="34"/>
                  </a:lnTo>
                  <a:cubicBezTo>
                    <a:pt x="3591" y="12"/>
                    <a:pt x="3542" y="1"/>
                    <a:pt x="34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77" name="Google Shape;5177;p36"/>
            <p:cNvSpPr/>
            <p:nvPr/>
          </p:nvSpPr>
          <p:spPr>
            <a:xfrm>
              <a:off x="2636800" y="3362950"/>
              <a:ext cx="158975" cy="348425"/>
            </a:xfrm>
            <a:custGeom>
              <a:avLst/>
              <a:gdLst/>
              <a:ahLst/>
              <a:cxnLst/>
              <a:rect l="l" t="t" r="r" b="b"/>
              <a:pathLst>
                <a:path w="6359" h="13937" extrusionOk="0">
                  <a:moveTo>
                    <a:pt x="2827" y="2950"/>
                  </a:moveTo>
                  <a:lnTo>
                    <a:pt x="2827" y="5777"/>
                  </a:lnTo>
                  <a:cubicBezTo>
                    <a:pt x="2681" y="5797"/>
                    <a:pt x="2553" y="5807"/>
                    <a:pt x="2440" y="5807"/>
                  </a:cubicBezTo>
                  <a:cubicBezTo>
                    <a:pt x="1834" y="5807"/>
                    <a:pt x="1676" y="5518"/>
                    <a:pt x="1676" y="4960"/>
                  </a:cubicBezTo>
                  <a:cubicBezTo>
                    <a:pt x="1676" y="4256"/>
                    <a:pt x="2054" y="3491"/>
                    <a:pt x="2827" y="2950"/>
                  </a:cubicBezTo>
                  <a:close/>
                  <a:moveTo>
                    <a:pt x="4182" y="7406"/>
                  </a:moveTo>
                  <a:cubicBezTo>
                    <a:pt x="4772" y="7406"/>
                    <a:pt x="4949" y="7699"/>
                    <a:pt x="4949" y="8277"/>
                  </a:cubicBezTo>
                  <a:cubicBezTo>
                    <a:pt x="4949" y="9041"/>
                    <a:pt x="4537" y="9797"/>
                    <a:pt x="3763" y="10347"/>
                  </a:cubicBezTo>
                  <a:lnTo>
                    <a:pt x="3763" y="7443"/>
                  </a:lnTo>
                  <a:cubicBezTo>
                    <a:pt x="3922" y="7418"/>
                    <a:pt x="4060" y="7406"/>
                    <a:pt x="4182" y="7406"/>
                  </a:cubicBezTo>
                  <a:close/>
                  <a:moveTo>
                    <a:pt x="3511" y="0"/>
                  </a:moveTo>
                  <a:cubicBezTo>
                    <a:pt x="3447" y="0"/>
                    <a:pt x="3376" y="21"/>
                    <a:pt x="3299" y="63"/>
                  </a:cubicBezTo>
                  <a:cubicBezTo>
                    <a:pt x="3016" y="227"/>
                    <a:pt x="2775" y="665"/>
                    <a:pt x="2775" y="1051"/>
                  </a:cubicBezTo>
                  <a:lnTo>
                    <a:pt x="2775" y="1386"/>
                  </a:lnTo>
                  <a:cubicBezTo>
                    <a:pt x="1280" y="2409"/>
                    <a:pt x="267" y="4179"/>
                    <a:pt x="267" y="5880"/>
                  </a:cubicBezTo>
                  <a:cubicBezTo>
                    <a:pt x="267" y="7275"/>
                    <a:pt x="745" y="7836"/>
                    <a:pt x="1765" y="7836"/>
                  </a:cubicBezTo>
                  <a:cubicBezTo>
                    <a:pt x="2070" y="7836"/>
                    <a:pt x="2423" y="7785"/>
                    <a:pt x="2827" y="7692"/>
                  </a:cubicBezTo>
                  <a:lnTo>
                    <a:pt x="2827" y="10828"/>
                  </a:lnTo>
                  <a:cubicBezTo>
                    <a:pt x="2559" y="10924"/>
                    <a:pt x="2278" y="10972"/>
                    <a:pt x="1997" y="10972"/>
                  </a:cubicBezTo>
                  <a:cubicBezTo>
                    <a:pt x="1676" y="10972"/>
                    <a:pt x="1355" y="10909"/>
                    <a:pt x="1057" y="10785"/>
                  </a:cubicBezTo>
                  <a:cubicBezTo>
                    <a:pt x="1008" y="10770"/>
                    <a:pt x="958" y="10762"/>
                    <a:pt x="909" y="10762"/>
                  </a:cubicBezTo>
                  <a:cubicBezTo>
                    <a:pt x="820" y="10762"/>
                    <a:pt x="734" y="10787"/>
                    <a:pt x="662" y="10837"/>
                  </a:cubicBezTo>
                  <a:cubicBezTo>
                    <a:pt x="284" y="11052"/>
                    <a:pt x="0" y="11602"/>
                    <a:pt x="0" y="12091"/>
                  </a:cubicBezTo>
                  <a:cubicBezTo>
                    <a:pt x="0" y="12426"/>
                    <a:pt x="121" y="12615"/>
                    <a:pt x="318" y="12675"/>
                  </a:cubicBezTo>
                  <a:cubicBezTo>
                    <a:pt x="624" y="12786"/>
                    <a:pt x="944" y="12842"/>
                    <a:pt x="1277" y="12842"/>
                  </a:cubicBezTo>
                  <a:cubicBezTo>
                    <a:pt x="1748" y="12842"/>
                    <a:pt x="2247" y="12730"/>
                    <a:pt x="2775" y="12504"/>
                  </a:cubicBezTo>
                  <a:lnTo>
                    <a:pt x="2775" y="13492"/>
                  </a:lnTo>
                  <a:cubicBezTo>
                    <a:pt x="2775" y="13770"/>
                    <a:pt x="2906" y="13936"/>
                    <a:pt x="3088" y="13936"/>
                  </a:cubicBezTo>
                  <a:cubicBezTo>
                    <a:pt x="3153" y="13936"/>
                    <a:pt x="3225" y="13915"/>
                    <a:pt x="3299" y="13870"/>
                  </a:cubicBezTo>
                  <a:cubicBezTo>
                    <a:pt x="3592" y="13706"/>
                    <a:pt x="3815" y="13277"/>
                    <a:pt x="3815" y="12890"/>
                  </a:cubicBezTo>
                  <a:lnTo>
                    <a:pt x="3815" y="11937"/>
                  </a:lnTo>
                  <a:cubicBezTo>
                    <a:pt x="5336" y="10863"/>
                    <a:pt x="6358" y="9110"/>
                    <a:pt x="6358" y="7349"/>
                  </a:cubicBezTo>
                  <a:cubicBezTo>
                    <a:pt x="6358" y="6026"/>
                    <a:pt x="5890" y="5415"/>
                    <a:pt x="4825" y="5415"/>
                  </a:cubicBezTo>
                  <a:cubicBezTo>
                    <a:pt x="4521" y="5415"/>
                    <a:pt x="4168" y="5464"/>
                    <a:pt x="3763" y="5562"/>
                  </a:cubicBezTo>
                  <a:lnTo>
                    <a:pt x="3763" y="2503"/>
                  </a:lnTo>
                  <a:cubicBezTo>
                    <a:pt x="3970" y="2451"/>
                    <a:pt x="4183" y="2425"/>
                    <a:pt x="4396" y="2425"/>
                  </a:cubicBezTo>
                  <a:cubicBezTo>
                    <a:pt x="4599" y="2425"/>
                    <a:pt x="4803" y="2448"/>
                    <a:pt x="5001" y="2495"/>
                  </a:cubicBezTo>
                  <a:cubicBezTo>
                    <a:pt x="5032" y="2501"/>
                    <a:pt x="5064" y="2505"/>
                    <a:pt x="5096" y="2505"/>
                  </a:cubicBezTo>
                  <a:cubicBezTo>
                    <a:pt x="5187" y="2505"/>
                    <a:pt x="5279" y="2479"/>
                    <a:pt x="5361" y="2435"/>
                  </a:cubicBezTo>
                  <a:cubicBezTo>
                    <a:pt x="5731" y="2220"/>
                    <a:pt x="6032" y="1661"/>
                    <a:pt x="6032" y="1163"/>
                  </a:cubicBezTo>
                  <a:cubicBezTo>
                    <a:pt x="6032" y="785"/>
                    <a:pt x="5860" y="639"/>
                    <a:pt x="5671" y="605"/>
                  </a:cubicBezTo>
                  <a:cubicBezTo>
                    <a:pt x="5471" y="555"/>
                    <a:pt x="5264" y="527"/>
                    <a:pt x="5048" y="527"/>
                  </a:cubicBezTo>
                  <a:cubicBezTo>
                    <a:pt x="4670" y="527"/>
                    <a:pt x="4263" y="611"/>
                    <a:pt x="3815" y="802"/>
                  </a:cubicBezTo>
                  <a:lnTo>
                    <a:pt x="3815" y="450"/>
                  </a:lnTo>
                  <a:cubicBezTo>
                    <a:pt x="3815" y="164"/>
                    <a:pt x="3693" y="0"/>
                    <a:pt x="35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</p:grpSp>
      <p:grpSp>
        <p:nvGrpSpPr>
          <p:cNvPr id="5178" name="Google Shape;5178;p36"/>
          <p:cNvGrpSpPr/>
          <p:nvPr/>
        </p:nvGrpSpPr>
        <p:grpSpPr>
          <a:xfrm>
            <a:off x="2713897" y="5657803"/>
            <a:ext cx="409291" cy="698108"/>
            <a:chOff x="1961300" y="3340250"/>
            <a:chExt cx="217600" cy="371150"/>
          </a:xfrm>
        </p:grpSpPr>
        <p:sp>
          <p:nvSpPr>
            <p:cNvPr id="5179" name="Google Shape;5179;p36"/>
            <p:cNvSpPr/>
            <p:nvPr/>
          </p:nvSpPr>
          <p:spPr>
            <a:xfrm>
              <a:off x="1984700" y="3510325"/>
              <a:ext cx="194200" cy="201075"/>
            </a:xfrm>
            <a:custGeom>
              <a:avLst/>
              <a:gdLst/>
              <a:ahLst/>
              <a:cxnLst/>
              <a:rect l="l" t="t" r="r" b="b"/>
              <a:pathLst>
                <a:path w="7768" h="8043" extrusionOk="0">
                  <a:moveTo>
                    <a:pt x="6765" y="0"/>
                  </a:moveTo>
                  <a:cubicBezTo>
                    <a:pt x="6474" y="0"/>
                    <a:pt x="1934" y="552"/>
                    <a:pt x="1934" y="552"/>
                  </a:cubicBezTo>
                  <a:cubicBezTo>
                    <a:pt x="1204" y="1041"/>
                    <a:pt x="611" y="1712"/>
                    <a:pt x="207" y="2493"/>
                  </a:cubicBezTo>
                  <a:cubicBezTo>
                    <a:pt x="70" y="2751"/>
                    <a:pt x="1" y="3043"/>
                    <a:pt x="9" y="3335"/>
                  </a:cubicBezTo>
                  <a:lnTo>
                    <a:pt x="9" y="6686"/>
                  </a:lnTo>
                  <a:lnTo>
                    <a:pt x="1178" y="7365"/>
                  </a:lnTo>
                  <a:cubicBezTo>
                    <a:pt x="1957" y="7813"/>
                    <a:pt x="2831" y="8042"/>
                    <a:pt x="3710" y="8042"/>
                  </a:cubicBezTo>
                  <a:cubicBezTo>
                    <a:pt x="4178" y="8042"/>
                    <a:pt x="4647" y="7977"/>
                    <a:pt x="5104" y="7846"/>
                  </a:cubicBezTo>
                  <a:cubicBezTo>
                    <a:pt x="6238" y="7511"/>
                    <a:pt x="7200" y="6746"/>
                    <a:pt x="7768" y="5715"/>
                  </a:cubicBezTo>
                  <a:lnTo>
                    <a:pt x="7768" y="2364"/>
                  </a:lnTo>
                  <a:cubicBezTo>
                    <a:pt x="7742" y="1480"/>
                    <a:pt x="7389" y="638"/>
                    <a:pt x="6779" y="2"/>
                  </a:cubicBezTo>
                  <a:cubicBezTo>
                    <a:pt x="6779" y="1"/>
                    <a:pt x="6774" y="0"/>
                    <a:pt x="67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80" name="Google Shape;5180;p36"/>
            <p:cNvSpPr/>
            <p:nvPr/>
          </p:nvSpPr>
          <p:spPr>
            <a:xfrm>
              <a:off x="2152875" y="3412425"/>
              <a:ext cx="12925" cy="115150"/>
            </a:xfrm>
            <a:custGeom>
              <a:avLst/>
              <a:gdLst/>
              <a:ahLst/>
              <a:cxnLst/>
              <a:rect l="l" t="t" r="r" b="b"/>
              <a:pathLst>
                <a:path w="517" h="4606" extrusionOk="0">
                  <a:moveTo>
                    <a:pt x="516" y="0"/>
                  </a:moveTo>
                  <a:lnTo>
                    <a:pt x="1" y="103"/>
                  </a:lnTo>
                  <a:lnTo>
                    <a:pt x="1" y="4012"/>
                  </a:lnTo>
                  <a:cubicBezTo>
                    <a:pt x="1" y="4253"/>
                    <a:pt x="199" y="4485"/>
                    <a:pt x="516" y="4605"/>
                  </a:cubicBezTo>
                  <a:lnTo>
                    <a:pt x="51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81" name="Google Shape;5181;p36"/>
            <p:cNvSpPr/>
            <p:nvPr/>
          </p:nvSpPr>
          <p:spPr>
            <a:xfrm>
              <a:off x="2033025" y="3531825"/>
              <a:ext cx="100775" cy="123100"/>
            </a:xfrm>
            <a:custGeom>
              <a:avLst/>
              <a:gdLst/>
              <a:ahLst/>
              <a:cxnLst/>
              <a:rect l="l" t="t" r="r" b="b"/>
              <a:pathLst>
                <a:path w="4031" h="4924" extrusionOk="0">
                  <a:moveTo>
                    <a:pt x="1" y="1"/>
                  </a:moveTo>
                  <a:lnTo>
                    <a:pt x="1" y="1"/>
                  </a:lnTo>
                  <a:cubicBezTo>
                    <a:pt x="1633" y="998"/>
                    <a:pt x="2922" y="2467"/>
                    <a:pt x="3704" y="4211"/>
                  </a:cubicBezTo>
                  <a:lnTo>
                    <a:pt x="4030" y="4924"/>
                  </a:lnTo>
                  <a:lnTo>
                    <a:pt x="3833" y="2853"/>
                  </a:lnTo>
                  <a:cubicBezTo>
                    <a:pt x="3755" y="1977"/>
                    <a:pt x="3764" y="1092"/>
                    <a:pt x="3858" y="216"/>
                  </a:cubicBezTo>
                  <a:lnTo>
                    <a:pt x="3858" y="216"/>
                  </a:lnTo>
                  <a:cubicBezTo>
                    <a:pt x="3773" y="285"/>
                    <a:pt x="3687" y="345"/>
                    <a:pt x="3592" y="396"/>
                  </a:cubicBezTo>
                  <a:cubicBezTo>
                    <a:pt x="3344" y="537"/>
                    <a:pt x="3068" y="608"/>
                    <a:pt x="2792" y="608"/>
                  </a:cubicBezTo>
                  <a:cubicBezTo>
                    <a:pt x="2561" y="608"/>
                    <a:pt x="2330" y="558"/>
                    <a:pt x="2114" y="456"/>
                  </a:cubicBezTo>
                  <a:cubicBezTo>
                    <a:pt x="1487" y="388"/>
                    <a:pt x="877" y="259"/>
                    <a:pt x="276" y="7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82" name="Google Shape;5182;p36"/>
            <p:cNvSpPr/>
            <p:nvPr/>
          </p:nvSpPr>
          <p:spPr>
            <a:xfrm>
              <a:off x="1961300" y="3352050"/>
              <a:ext cx="94100" cy="80650"/>
            </a:xfrm>
            <a:custGeom>
              <a:avLst/>
              <a:gdLst/>
              <a:ahLst/>
              <a:cxnLst/>
              <a:rect l="l" t="t" r="r" b="b"/>
              <a:pathLst>
                <a:path w="3764" h="3226" extrusionOk="0">
                  <a:moveTo>
                    <a:pt x="2157" y="1"/>
                  </a:moveTo>
                  <a:cubicBezTo>
                    <a:pt x="714" y="1"/>
                    <a:pt x="0" y="1736"/>
                    <a:pt x="1014" y="2750"/>
                  </a:cubicBezTo>
                  <a:cubicBezTo>
                    <a:pt x="1343" y="3079"/>
                    <a:pt x="1747" y="3226"/>
                    <a:pt x="2144" y="3226"/>
                  </a:cubicBezTo>
                  <a:cubicBezTo>
                    <a:pt x="2971" y="3226"/>
                    <a:pt x="3763" y="2586"/>
                    <a:pt x="3763" y="1616"/>
                  </a:cubicBezTo>
                  <a:cubicBezTo>
                    <a:pt x="3763" y="723"/>
                    <a:pt x="3042" y="1"/>
                    <a:pt x="21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83" name="Google Shape;5183;p36"/>
            <p:cNvSpPr/>
            <p:nvPr/>
          </p:nvSpPr>
          <p:spPr>
            <a:xfrm>
              <a:off x="2102625" y="3562125"/>
              <a:ext cx="30950" cy="92600"/>
            </a:xfrm>
            <a:custGeom>
              <a:avLst/>
              <a:gdLst/>
              <a:ahLst/>
              <a:cxnLst/>
              <a:rect l="l" t="t" r="r" b="b"/>
              <a:pathLst>
                <a:path w="1238" h="3704" extrusionOk="0">
                  <a:moveTo>
                    <a:pt x="456" y="0"/>
                  </a:moveTo>
                  <a:lnTo>
                    <a:pt x="1" y="267"/>
                  </a:lnTo>
                  <a:lnTo>
                    <a:pt x="52" y="1461"/>
                  </a:lnTo>
                  <a:cubicBezTo>
                    <a:pt x="387" y="1942"/>
                    <a:pt x="679" y="2458"/>
                    <a:pt x="920" y="2999"/>
                  </a:cubicBezTo>
                  <a:lnTo>
                    <a:pt x="1229" y="3695"/>
                  </a:lnTo>
                  <a:lnTo>
                    <a:pt x="1238" y="3703"/>
                  </a:lnTo>
                  <a:lnTo>
                    <a:pt x="1238" y="3703"/>
                  </a:lnTo>
                  <a:lnTo>
                    <a:pt x="1049" y="1641"/>
                  </a:lnTo>
                  <a:cubicBezTo>
                    <a:pt x="1032" y="1444"/>
                    <a:pt x="1014" y="1246"/>
                    <a:pt x="1006" y="1040"/>
                  </a:cubicBezTo>
                  <a:lnTo>
                    <a:pt x="45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84" name="Google Shape;5184;p36"/>
            <p:cNvSpPr/>
            <p:nvPr/>
          </p:nvSpPr>
          <p:spPr>
            <a:xfrm>
              <a:off x="1989868" y="3580795"/>
              <a:ext cx="46839" cy="126460"/>
            </a:xfrm>
            <a:custGeom>
              <a:avLst/>
              <a:gdLst/>
              <a:ahLst/>
              <a:cxnLst/>
              <a:rect l="l" t="t" r="r" b="b"/>
              <a:pathLst>
                <a:path w="1873" h="4950" extrusionOk="0">
                  <a:moveTo>
                    <a:pt x="523" y="1"/>
                  </a:moveTo>
                  <a:cubicBezTo>
                    <a:pt x="215" y="1"/>
                    <a:pt x="0" y="285"/>
                    <a:pt x="0" y="765"/>
                  </a:cubicBezTo>
                  <a:lnTo>
                    <a:pt x="0" y="3979"/>
                  </a:lnTo>
                  <a:lnTo>
                    <a:pt x="1083" y="4606"/>
                  </a:lnTo>
                  <a:cubicBezTo>
                    <a:pt x="1332" y="4743"/>
                    <a:pt x="1598" y="4855"/>
                    <a:pt x="1864" y="4949"/>
                  </a:cubicBezTo>
                  <a:lnTo>
                    <a:pt x="1864" y="1848"/>
                  </a:lnTo>
                  <a:cubicBezTo>
                    <a:pt x="1873" y="1204"/>
                    <a:pt x="1478" y="465"/>
                    <a:pt x="997" y="181"/>
                  </a:cubicBezTo>
                  <a:lnTo>
                    <a:pt x="868" y="104"/>
                  </a:lnTo>
                  <a:cubicBezTo>
                    <a:pt x="745" y="34"/>
                    <a:pt x="629" y="1"/>
                    <a:pt x="5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85" name="Google Shape;5185;p36"/>
            <p:cNvSpPr/>
            <p:nvPr/>
          </p:nvSpPr>
          <p:spPr>
            <a:xfrm>
              <a:off x="2110350" y="3538275"/>
              <a:ext cx="17850" cy="18500"/>
            </a:xfrm>
            <a:custGeom>
              <a:avLst/>
              <a:gdLst/>
              <a:ahLst/>
              <a:cxnLst/>
              <a:rect l="l" t="t" r="r" b="b"/>
              <a:pathLst>
                <a:path w="714" h="740" extrusionOk="0">
                  <a:moveTo>
                    <a:pt x="714" y="1"/>
                  </a:moveTo>
                  <a:lnTo>
                    <a:pt x="714" y="1"/>
                  </a:lnTo>
                  <a:cubicBezTo>
                    <a:pt x="637" y="44"/>
                    <a:pt x="568" y="95"/>
                    <a:pt x="499" y="138"/>
                  </a:cubicBezTo>
                  <a:cubicBezTo>
                    <a:pt x="345" y="224"/>
                    <a:pt x="173" y="284"/>
                    <a:pt x="1" y="319"/>
                  </a:cubicBezTo>
                  <a:lnTo>
                    <a:pt x="568" y="740"/>
                  </a:lnTo>
                  <a:lnTo>
                    <a:pt x="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86" name="Google Shape;5186;p36"/>
            <p:cNvSpPr/>
            <p:nvPr/>
          </p:nvSpPr>
          <p:spPr>
            <a:xfrm>
              <a:off x="2098125" y="3546450"/>
              <a:ext cx="20850" cy="22350"/>
            </a:xfrm>
            <a:custGeom>
              <a:avLst/>
              <a:gdLst/>
              <a:ahLst/>
              <a:cxnLst/>
              <a:rect l="l" t="t" r="r" b="b"/>
              <a:pathLst>
                <a:path w="834" h="894" extrusionOk="0">
                  <a:moveTo>
                    <a:pt x="490" y="0"/>
                  </a:moveTo>
                  <a:cubicBezTo>
                    <a:pt x="455" y="0"/>
                    <a:pt x="413" y="9"/>
                    <a:pt x="370" y="17"/>
                  </a:cubicBezTo>
                  <a:lnTo>
                    <a:pt x="0" y="748"/>
                  </a:lnTo>
                  <a:lnTo>
                    <a:pt x="181" y="894"/>
                  </a:lnTo>
                  <a:lnTo>
                    <a:pt x="636" y="627"/>
                  </a:lnTo>
                  <a:lnTo>
                    <a:pt x="834" y="249"/>
                  </a:lnTo>
                  <a:lnTo>
                    <a:pt x="49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87" name="Google Shape;5187;p36"/>
            <p:cNvSpPr/>
            <p:nvPr/>
          </p:nvSpPr>
          <p:spPr>
            <a:xfrm>
              <a:off x="2033025" y="3531825"/>
              <a:ext cx="74575" cy="38275"/>
            </a:xfrm>
            <a:custGeom>
              <a:avLst/>
              <a:gdLst/>
              <a:ahLst/>
              <a:cxnLst/>
              <a:rect l="l" t="t" r="r" b="b"/>
              <a:pathLst>
                <a:path w="2983" h="1531" extrusionOk="0">
                  <a:moveTo>
                    <a:pt x="1" y="1"/>
                  </a:moveTo>
                  <a:lnTo>
                    <a:pt x="2510" y="1530"/>
                  </a:lnTo>
                  <a:lnTo>
                    <a:pt x="2982" y="602"/>
                  </a:lnTo>
                  <a:lnTo>
                    <a:pt x="2982" y="602"/>
                  </a:lnTo>
                  <a:cubicBezTo>
                    <a:pt x="2921" y="609"/>
                    <a:pt x="2861" y="613"/>
                    <a:pt x="2800" y="613"/>
                  </a:cubicBezTo>
                  <a:cubicBezTo>
                    <a:pt x="2561" y="613"/>
                    <a:pt x="2327" y="559"/>
                    <a:pt x="2114" y="456"/>
                  </a:cubicBezTo>
                  <a:cubicBezTo>
                    <a:pt x="1487" y="388"/>
                    <a:pt x="877" y="259"/>
                    <a:pt x="276" y="7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88" name="Google Shape;5188;p36"/>
            <p:cNvSpPr/>
            <p:nvPr/>
          </p:nvSpPr>
          <p:spPr>
            <a:xfrm>
              <a:off x="2033025" y="3508000"/>
              <a:ext cx="52650" cy="35250"/>
            </a:xfrm>
            <a:custGeom>
              <a:avLst/>
              <a:gdLst/>
              <a:ahLst/>
              <a:cxnLst/>
              <a:rect l="l" t="t" r="r" b="b"/>
              <a:pathLst>
                <a:path w="2106" h="1410" extrusionOk="0">
                  <a:moveTo>
                    <a:pt x="1" y="0"/>
                  </a:moveTo>
                  <a:lnTo>
                    <a:pt x="1" y="954"/>
                  </a:lnTo>
                  <a:lnTo>
                    <a:pt x="267" y="1031"/>
                  </a:lnTo>
                  <a:cubicBezTo>
                    <a:pt x="869" y="1212"/>
                    <a:pt x="1487" y="1341"/>
                    <a:pt x="2106" y="1409"/>
                  </a:cubicBezTo>
                  <a:cubicBezTo>
                    <a:pt x="2037" y="1375"/>
                    <a:pt x="1968" y="1332"/>
                    <a:pt x="1900" y="1289"/>
                  </a:cubicBezTo>
                  <a:lnTo>
                    <a:pt x="860" y="696"/>
                  </a:lnTo>
                  <a:cubicBezTo>
                    <a:pt x="534" y="507"/>
                    <a:pt x="250" y="275"/>
                    <a:pt x="1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89" name="Google Shape;5189;p36"/>
            <p:cNvSpPr/>
            <p:nvPr/>
          </p:nvSpPr>
          <p:spPr>
            <a:xfrm>
              <a:off x="2031750" y="3412425"/>
              <a:ext cx="134700" cy="134725"/>
            </a:xfrm>
            <a:custGeom>
              <a:avLst/>
              <a:gdLst/>
              <a:ahLst/>
              <a:cxnLst/>
              <a:rect l="l" t="t" r="r" b="b"/>
              <a:pathLst>
                <a:path w="5388" h="5389" extrusionOk="0">
                  <a:moveTo>
                    <a:pt x="5387" y="0"/>
                  </a:moveTo>
                  <a:lnTo>
                    <a:pt x="4769" y="361"/>
                  </a:lnTo>
                  <a:cubicBezTo>
                    <a:pt x="4610" y="450"/>
                    <a:pt x="4436" y="494"/>
                    <a:pt x="4262" y="494"/>
                  </a:cubicBezTo>
                  <a:cubicBezTo>
                    <a:pt x="4051" y="494"/>
                    <a:pt x="3840" y="428"/>
                    <a:pt x="3660" y="301"/>
                  </a:cubicBezTo>
                  <a:cubicBezTo>
                    <a:pt x="3403" y="894"/>
                    <a:pt x="2964" y="1392"/>
                    <a:pt x="2406" y="1718"/>
                  </a:cubicBezTo>
                  <a:lnTo>
                    <a:pt x="2234" y="1813"/>
                  </a:lnTo>
                  <a:cubicBezTo>
                    <a:pt x="1787" y="2073"/>
                    <a:pt x="1290" y="2205"/>
                    <a:pt x="781" y="2205"/>
                  </a:cubicBezTo>
                  <a:cubicBezTo>
                    <a:pt x="685" y="2205"/>
                    <a:pt x="588" y="2201"/>
                    <a:pt x="490" y="2191"/>
                  </a:cubicBezTo>
                  <a:cubicBezTo>
                    <a:pt x="437" y="2159"/>
                    <a:pt x="381" y="2145"/>
                    <a:pt x="325" y="2145"/>
                  </a:cubicBezTo>
                  <a:cubicBezTo>
                    <a:pt x="156" y="2145"/>
                    <a:pt x="0" y="2280"/>
                    <a:pt x="0" y="2475"/>
                  </a:cubicBezTo>
                  <a:cubicBezTo>
                    <a:pt x="0" y="2767"/>
                    <a:pt x="155" y="3042"/>
                    <a:pt x="413" y="3188"/>
                  </a:cubicBezTo>
                  <a:lnTo>
                    <a:pt x="490" y="3239"/>
                  </a:lnTo>
                  <a:lnTo>
                    <a:pt x="52" y="3823"/>
                  </a:lnTo>
                  <a:cubicBezTo>
                    <a:pt x="301" y="4098"/>
                    <a:pt x="593" y="4330"/>
                    <a:pt x="911" y="4519"/>
                  </a:cubicBezTo>
                  <a:lnTo>
                    <a:pt x="1951" y="5112"/>
                  </a:lnTo>
                  <a:cubicBezTo>
                    <a:pt x="2221" y="5295"/>
                    <a:pt x="2535" y="5388"/>
                    <a:pt x="2849" y="5388"/>
                  </a:cubicBezTo>
                  <a:cubicBezTo>
                    <a:pt x="3124" y="5388"/>
                    <a:pt x="3398" y="5317"/>
                    <a:pt x="3643" y="5172"/>
                  </a:cubicBezTo>
                  <a:cubicBezTo>
                    <a:pt x="4726" y="4545"/>
                    <a:pt x="5387" y="3394"/>
                    <a:pt x="5387" y="2148"/>
                  </a:cubicBezTo>
                  <a:lnTo>
                    <a:pt x="53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90" name="Google Shape;5190;p36"/>
            <p:cNvSpPr/>
            <p:nvPr/>
          </p:nvSpPr>
          <p:spPr>
            <a:xfrm>
              <a:off x="2093825" y="3453100"/>
              <a:ext cx="16125" cy="23225"/>
            </a:xfrm>
            <a:custGeom>
              <a:avLst/>
              <a:gdLst/>
              <a:ahLst/>
              <a:cxnLst/>
              <a:rect l="l" t="t" r="r" b="b"/>
              <a:pathLst>
                <a:path w="645" h="929" extrusionOk="0">
                  <a:moveTo>
                    <a:pt x="458" y="0"/>
                  </a:moveTo>
                  <a:cubicBezTo>
                    <a:pt x="418" y="0"/>
                    <a:pt x="374" y="13"/>
                    <a:pt x="327" y="40"/>
                  </a:cubicBezTo>
                  <a:cubicBezTo>
                    <a:pt x="129" y="177"/>
                    <a:pt x="9" y="401"/>
                    <a:pt x="0" y="650"/>
                  </a:cubicBezTo>
                  <a:cubicBezTo>
                    <a:pt x="0" y="823"/>
                    <a:pt x="82" y="929"/>
                    <a:pt x="198" y="929"/>
                  </a:cubicBezTo>
                  <a:cubicBezTo>
                    <a:pt x="237" y="929"/>
                    <a:pt x="281" y="917"/>
                    <a:pt x="327" y="890"/>
                  </a:cubicBezTo>
                  <a:cubicBezTo>
                    <a:pt x="524" y="744"/>
                    <a:pt x="645" y="521"/>
                    <a:pt x="645" y="280"/>
                  </a:cubicBezTo>
                  <a:cubicBezTo>
                    <a:pt x="645" y="103"/>
                    <a:pt x="570" y="0"/>
                    <a:pt x="4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91" name="Google Shape;5191;p36"/>
            <p:cNvSpPr/>
            <p:nvPr/>
          </p:nvSpPr>
          <p:spPr>
            <a:xfrm>
              <a:off x="2138925" y="3425850"/>
              <a:ext cx="16125" cy="23300"/>
            </a:xfrm>
            <a:custGeom>
              <a:avLst/>
              <a:gdLst/>
              <a:ahLst/>
              <a:cxnLst/>
              <a:rect l="l" t="t" r="r" b="b"/>
              <a:pathLst>
                <a:path w="645" h="932" extrusionOk="0">
                  <a:moveTo>
                    <a:pt x="444" y="0"/>
                  </a:moveTo>
                  <a:cubicBezTo>
                    <a:pt x="405" y="0"/>
                    <a:pt x="362" y="13"/>
                    <a:pt x="318" y="39"/>
                  </a:cubicBezTo>
                  <a:cubicBezTo>
                    <a:pt x="121" y="176"/>
                    <a:pt x="1" y="408"/>
                    <a:pt x="1" y="649"/>
                  </a:cubicBezTo>
                  <a:cubicBezTo>
                    <a:pt x="1" y="821"/>
                    <a:pt x="76" y="932"/>
                    <a:pt x="189" y="932"/>
                  </a:cubicBezTo>
                  <a:cubicBezTo>
                    <a:pt x="228" y="932"/>
                    <a:pt x="272" y="918"/>
                    <a:pt x="318" y="889"/>
                  </a:cubicBezTo>
                  <a:cubicBezTo>
                    <a:pt x="516" y="752"/>
                    <a:pt x="636" y="520"/>
                    <a:pt x="645" y="279"/>
                  </a:cubicBezTo>
                  <a:cubicBezTo>
                    <a:pt x="645" y="106"/>
                    <a:pt x="559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92" name="Google Shape;5192;p36"/>
            <p:cNvSpPr/>
            <p:nvPr/>
          </p:nvSpPr>
          <p:spPr>
            <a:xfrm>
              <a:off x="1976775" y="3340250"/>
              <a:ext cx="201050" cy="167775"/>
            </a:xfrm>
            <a:custGeom>
              <a:avLst/>
              <a:gdLst/>
              <a:ahLst/>
              <a:cxnLst/>
              <a:rect l="l" t="t" r="r" b="b"/>
              <a:pathLst>
                <a:path w="8042" h="6711" extrusionOk="0">
                  <a:moveTo>
                    <a:pt x="4710" y="1"/>
                  </a:moveTo>
                  <a:cubicBezTo>
                    <a:pt x="3468" y="1"/>
                    <a:pt x="2147" y="512"/>
                    <a:pt x="1400" y="1959"/>
                  </a:cubicBezTo>
                  <a:cubicBezTo>
                    <a:pt x="0" y="4666"/>
                    <a:pt x="2260" y="6710"/>
                    <a:pt x="2260" y="6710"/>
                  </a:cubicBezTo>
                  <a:lnTo>
                    <a:pt x="2698" y="6126"/>
                  </a:lnTo>
                  <a:lnTo>
                    <a:pt x="2620" y="6075"/>
                  </a:lnTo>
                  <a:cubicBezTo>
                    <a:pt x="2363" y="5929"/>
                    <a:pt x="2199" y="5654"/>
                    <a:pt x="2199" y="5362"/>
                  </a:cubicBezTo>
                  <a:cubicBezTo>
                    <a:pt x="2206" y="5167"/>
                    <a:pt x="2359" y="5032"/>
                    <a:pt x="2529" y="5032"/>
                  </a:cubicBezTo>
                  <a:cubicBezTo>
                    <a:pt x="2585" y="5032"/>
                    <a:pt x="2643" y="5046"/>
                    <a:pt x="2698" y="5078"/>
                  </a:cubicBezTo>
                  <a:cubicBezTo>
                    <a:pt x="2790" y="5087"/>
                    <a:pt x="2883" y="5092"/>
                    <a:pt x="2976" y="5092"/>
                  </a:cubicBezTo>
                  <a:cubicBezTo>
                    <a:pt x="3485" y="5092"/>
                    <a:pt x="3990" y="4954"/>
                    <a:pt x="4433" y="4700"/>
                  </a:cubicBezTo>
                  <a:lnTo>
                    <a:pt x="4605" y="4597"/>
                  </a:lnTo>
                  <a:cubicBezTo>
                    <a:pt x="5163" y="4279"/>
                    <a:pt x="5602" y="3781"/>
                    <a:pt x="5859" y="3188"/>
                  </a:cubicBezTo>
                  <a:cubicBezTo>
                    <a:pt x="6036" y="3313"/>
                    <a:pt x="6242" y="3376"/>
                    <a:pt x="6449" y="3376"/>
                  </a:cubicBezTo>
                  <a:cubicBezTo>
                    <a:pt x="6625" y="3376"/>
                    <a:pt x="6801" y="3330"/>
                    <a:pt x="6959" y="3239"/>
                  </a:cubicBezTo>
                  <a:lnTo>
                    <a:pt x="7586" y="2879"/>
                  </a:lnTo>
                  <a:lnTo>
                    <a:pt x="7664" y="2827"/>
                  </a:lnTo>
                  <a:cubicBezTo>
                    <a:pt x="7913" y="2672"/>
                    <a:pt x="8042" y="2372"/>
                    <a:pt x="7973" y="2088"/>
                  </a:cubicBezTo>
                  <a:cubicBezTo>
                    <a:pt x="7784" y="1220"/>
                    <a:pt x="7131" y="525"/>
                    <a:pt x="6280" y="275"/>
                  </a:cubicBezTo>
                  <a:lnTo>
                    <a:pt x="6143" y="232"/>
                  </a:lnTo>
                  <a:cubicBezTo>
                    <a:pt x="6100" y="215"/>
                    <a:pt x="6066" y="207"/>
                    <a:pt x="6023" y="189"/>
                  </a:cubicBezTo>
                  <a:cubicBezTo>
                    <a:pt x="5980" y="181"/>
                    <a:pt x="5919" y="164"/>
                    <a:pt x="5868" y="147"/>
                  </a:cubicBezTo>
                  <a:cubicBezTo>
                    <a:pt x="5505" y="54"/>
                    <a:pt x="5111" y="1"/>
                    <a:pt x="47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93" name="Google Shape;5193;p36"/>
            <p:cNvSpPr/>
            <p:nvPr/>
          </p:nvSpPr>
          <p:spPr>
            <a:xfrm>
              <a:off x="2094025" y="3468050"/>
              <a:ext cx="58250" cy="61675"/>
            </a:xfrm>
            <a:custGeom>
              <a:avLst/>
              <a:gdLst/>
              <a:ahLst/>
              <a:cxnLst/>
              <a:rect l="l" t="t" r="r" b="b"/>
              <a:pathLst>
                <a:path w="2330" h="2467" extrusionOk="0">
                  <a:moveTo>
                    <a:pt x="2329" y="0"/>
                  </a:moveTo>
                  <a:lnTo>
                    <a:pt x="1" y="1341"/>
                  </a:lnTo>
                  <a:lnTo>
                    <a:pt x="1" y="1641"/>
                  </a:lnTo>
                  <a:cubicBezTo>
                    <a:pt x="1" y="2123"/>
                    <a:pt x="395" y="2467"/>
                    <a:pt x="830" y="2467"/>
                  </a:cubicBezTo>
                  <a:cubicBezTo>
                    <a:pt x="968" y="2467"/>
                    <a:pt x="1111" y="2431"/>
                    <a:pt x="1247" y="2354"/>
                  </a:cubicBezTo>
                  <a:cubicBezTo>
                    <a:pt x="1917" y="1968"/>
                    <a:pt x="2329" y="1246"/>
                    <a:pt x="2329" y="473"/>
                  </a:cubicBezTo>
                  <a:lnTo>
                    <a:pt x="2329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94" name="Google Shape;5194;p36"/>
            <p:cNvSpPr/>
            <p:nvPr/>
          </p:nvSpPr>
          <p:spPr>
            <a:xfrm>
              <a:off x="2052471" y="3461991"/>
              <a:ext cx="13750" cy="118800"/>
            </a:xfrm>
            <a:custGeom>
              <a:avLst/>
              <a:gdLst/>
              <a:ahLst/>
              <a:cxnLst/>
              <a:rect l="l" t="t" r="r" b="b"/>
              <a:pathLst>
                <a:path w="550" h="4752" extrusionOk="0">
                  <a:moveTo>
                    <a:pt x="550" y="1"/>
                  </a:moveTo>
                  <a:lnTo>
                    <a:pt x="0" y="104"/>
                  </a:lnTo>
                  <a:lnTo>
                    <a:pt x="0" y="4133"/>
                  </a:lnTo>
                  <a:cubicBezTo>
                    <a:pt x="0" y="4382"/>
                    <a:pt x="215" y="4623"/>
                    <a:pt x="550" y="4752"/>
                  </a:cubicBezTo>
                  <a:lnTo>
                    <a:pt x="55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</p:grpSp>
      <p:grpSp>
        <p:nvGrpSpPr>
          <p:cNvPr id="5195" name="Google Shape;5195;p36"/>
          <p:cNvGrpSpPr/>
          <p:nvPr/>
        </p:nvGrpSpPr>
        <p:grpSpPr>
          <a:xfrm>
            <a:off x="7492024" y="5610904"/>
            <a:ext cx="409305" cy="735173"/>
            <a:chOff x="1353450" y="3339600"/>
            <a:chExt cx="206650" cy="371175"/>
          </a:xfrm>
        </p:grpSpPr>
        <p:sp>
          <p:nvSpPr>
            <p:cNvPr id="5196" name="Google Shape;5196;p36"/>
            <p:cNvSpPr/>
            <p:nvPr/>
          </p:nvSpPr>
          <p:spPr>
            <a:xfrm>
              <a:off x="1362700" y="3513150"/>
              <a:ext cx="117425" cy="134475"/>
            </a:xfrm>
            <a:custGeom>
              <a:avLst/>
              <a:gdLst/>
              <a:ahLst/>
              <a:cxnLst/>
              <a:rect l="l" t="t" r="r" b="b"/>
              <a:pathLst>
                <a:path w="4697" h="5379" extrusionOk="0">
                  <a:moveTo>
                    <a:pt x="4073" y="0"/>
                  </a:moveTo>
                  <a:cubicBezTo>
                    <a:pt x="3953" y="0"/>
                    <a:pt x="3829" y="53"/>
                    <a:pt x="3729" y="181"/>
                  </a:cubicBezTo>
                  <a:lnTo>
                    <a:pt x="232" y="4657"/>
                  </a:lnTo>
                  <a:cubicBezTo>
                    <a:pt x="0" y="4949"/>
                    <a:pt x="215" y="5379"/>
                    <a:pt x="584" y="5379"/>
                  </a:cubicBezTo>
                  <a:cubicBezTo>
                    <a:pt x="722" y="5379"/>
                    <a:pt x="851" y="5319"/>
                    <a:pt x="937" y="5207"/>
                  </a:cubicBezTo>
                  <a:lnTo>
                    <a:pt x="4433" y="731"/>
                  </a:lnTo>
                  <a:cubicBezTo>
                    <a:pt x="4697" y="386"/>
                    <a:pt x="4397" y="0"/>
                    <a:pt x="40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97" name="Google Shape;5197;p36"/>
            <p:cNvSpPr/>
            <p:nvPr/>
          </p:nvSpPr>
          <p:spPr>
            <a:xfrm>
              <a:off x="1474325" y="3513225"/>
              <a:ext cx="75475" cy="122375"/>
            </a:xfrm>
            <a:custGeom>
              <a:avLst/>
              <a:gdLst/>
              <a:ahLst/>
              <a:cxnLst/>
              <a:rect l="l" t="t" r="r" b="b"/>
              <a:pathLst>
                <a:path w="3019" h="4895" extrusionOk="0">
                  <a:moveTo>
                    <a:pt x="588" y="0"/>
                  </a:moveTo>
                  <a:cubicBezTo>
                    <a:pt x="296" y="0"/>
                    <a:pt x="1" y="289"/>
                    <a:pt x="166" y="642"/>
                  </a:cubicBezTo>
                  <a:lnTo>
                    <a:pt x="2082" y="4645"/>
                  </a:lnTo>
                  <a:cubicBezTo>
                    <a:pt x="2151" y="4800"/>
                    <a:pt x="2305" y="4895"/>
                    <a:pt x="2477" y="4895"/>
                  </a:cubicBezTo>
                  <a:cubicBezTo>
                    <a:pt x="2804" y="4895"/>
                    <a:pt x="3018" y="4551"/>
                    <a:pt x="2881" y="4259"/>
                  </a:cubicBezTo>
                  <a:lnTo>
                    <a:pt x="974" y="255"/>
                  </a:lnTo>
                  <a:cubicBezTo>
                    <a:pt x="887" y="75"/>
                    <a:pt x="738" y="0"/>
                    <a:pt x="5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98" name="Google Shape;5198;p36"/>
            <p:cNvSpPr/>
            <p:nvPr/>
          </p:nvSpPr>
          <p:spPr>
            <a:xfrm>
              <a:off x="1397050" y="3542675"/>
              <a:ext cx="56875" cy="168100"/>
            </a:xfrm>
            <a:custGeom>
              <a:avLst/>
              <a:gdLst/>
              <a:ahLst/>
              <a:cxnLst/>
              <a:rect l="l" t="t" r="r" b="b"/>
              <a:pathLst>
                <a:path w="2275" h="6724" extrusionOk="0">
                  <a:moveTo>
                    <a:pt x="1757" y="0"/>
                  </a:moveTo>
                  <a:cubicBezTo>
                    <a:pt x="1571" y="0"/>
                    <a:pt x="1387" y="107"/>
                    <a:pt x="1332" y="349"/>
                  </a:cubicBezTo>
                  <a:lnTo>
                    <a:pt x="52" y="6182"/>
                  </a:lnTo>
                  <a:cubicBezTo>
                    <a:pt x="1" y="6414"/>
                    <a:pt x="147" y="6655"/>
                    <a:pt x="387" y="6706"/>
                  </a:cubicBezTo>
                  <a:cubicBezTo>
                    <a:pt x="422" y="6715"/>
                    <a:pt x="456" y="6715"/>
                    <a:pt x="482" y="6724"/>
                  </a:cubicBezTo>
                  <a:cubicBezTo>
                    <a:pt x="697" y="6715"/>
                    <a:pt x="877" y="6569"/>
                    <a:pt x="920" y="6371"/>
                  </a:cubicBezTo>
                  <a:lnTo>
                    <a:pt x="2200" y="538"/>
                  </a:lnTo>
                  <a:cubicBezTo>
                    <a:pt x="2275" y="204"/>
                    <a:pt x="2014" y="0"/>
                    <a:pt x="175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199" name="Google Shape;5199;p36"/>
            <p:cNvSpPr/>
            <p:nvPr/>
          </p:nvSpPr>
          <p:spPr>
            <a:xfrm>
              <a:off x="1353450" y="3339600"/>
              <a:ext cx="206650" cy="281925"/>
            </a:xfrm>
            <a:custGeom>
              <a:avLst/>
              <a:gdLst/>
              <a:ahLst/>
              <a:cxnLst/>
              <a:rect l="l" t="t" r="r" b="b"/>
              <a:pathLst>
                <a:path w="8266" h="11277" extrusionOk="0">
                  <a:moveTo>
                    <a:pt x="6994" y="1"/>
                  </a:moveTo>
                  <a:cubicBezTo>
                    <a:pt x="6934" y="1"/>
                    <a:pt x="6882" y="18"/>
                    <a:pt x="6831" y="44"/>
                  </a:cubicBezTo>
                  <a:lnTo>
                    <a:pt x="482" y="3712"/>
                  </a:lnTo>
                  <a:cubicBezTo>
                    <a:pt x="190" y="3884"/>
                    <a:pt x="1" y="4193"/>
                    <a:pt x="1" y="4537"/>
                  </a:cubicBezTo>
                  <a:lnTo>
                    <a:pt x="1" y="10413"/>
                  </a:lnTo>
                  <a:cubicBezTo>
                    <a:pt x="1" y="10534"/>
                    <a:pt x="78" y="10645"/>
                    <a:pt x="181" y="10697"/>
                  </a:cubicBezTo>
                  <a:lnTo>
                    <a:pt x="1118" y="11238"/>
                  </a:lnTo>
                  <a:cubicBezTo>
                    <a:pt x="1169" y="11264"/>
                    <a:pt x="1223" y="11277"/>
                    <a:pt x="1277" y="11277"/>
                  </a:cubicBezTo>
                  <a:cubicBezTo>
                    <a:pt x="1330" y="11277"/>
                    <a:pt x="1384" y="11264"/>
                    <a:pt x="1436" y="11238"/>
                  </a:cubicBezTo>
                  <a:lnTo>
                    <a:pt x="7793" y="7561"/>
                  </a:lnTo>
                  <a:cubicBezTo>
                    <a:pt x="8085" y="7398"/>
                    <a:pt x="8266" y="7080"/>
                    <a:pt x="8266" y="6736"/>
                  </a:cubicBezTo>
                  <a:lnTo>
                    <a:pt x="8266" y="860"/>
                  </a:lnTo>
                  <a:cubicBezTo>
                    <a:pt x="8266" y="740"/>
                    <a:pt x="8188" y="628"/>
                    <a:pt x="8077" y="576"/>
                  </a:cubicBezTo>
                  <a:lnTo>
                    <a:pt x="7157" y="35"/>
                  </a:lnTo>
                  <a:cubicBezTo>
                    <a:pt x="7106" y="9"/>
                    <a:pt x="7046" y="1"/>
                    <a:pt x="69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200" name="Google Shape;5200;p36"/>
            <p:cNvSpPr/>
            <p:nvPr/>
          </p:nvSpPr>
          <p:spPr>
            <a:xfrm>
              <a:off x="1377300" y="3353350"/>
              <a:ext cx="182800" cy="268150"/>
            </a:xfrm>
            <a:custGeom>
              <a:avLst/>
              <a:gdLst/>
              <a:ahLst/>
              <a:cxnLst/>
              <a:rect l="l" t="t" r="r" b="b"/>
              <a:pathLst>
                <a:path w="7312" h="10726" extrusionOk="0">
                  <a:moveTo>
                    <a:pt x="6995" y="1"/>
                  </a:moveTo>
                  <a:cubicBezTo>
                    <a:pt x="6943" y="1"/>
                    <a:pt x="6889" y="14"/>
                    <a:pt x="6839" y="44"/>
                  </a:cubicBezTo>
                  <a:lnTo>
                    <a:pt x="482" y="3712"/>
                  </a:lnTo>
                  <a:cubicBezTo>
                    <a:pt x="181" y="3884"/>
                    <a:pt x="0" y="4193"/>
                    <a:pt x="0" y="4537"/>
                  </a:cubicBezTo>
                  <a:lnTo>
                    <a:pt x="0" y="10405"/>
                  </a:lnTo>
                  <a:cubicBezTo>
                    <a:pt x="0" y="10591"/>
                    <a:pt x="159" y="10725"/>
                    <a:pt x="331" y="10725"/>
                  </a:cubicBezTo>
                  <a:cubicBezTo>
                    <a:pt x="381" y="10725"/>
                    <a:pt x="433" y="10714"/>
                    <a:pt x="482" y="10688"/>
                  </a:cubicBezTo>
                  <a:lnTo>
                    <a:pt x="6839" y="7011"/>
                  </a:lnTo>
                  <a:cubicBezTo>
                    <a:pt x="7131" y="6848"/>
                    <a:pt x="7312" y="6530"/>
                    <a:pt x="7312" y="6186"/>
                  </a:cubicBezTo>
                  <a:lnTo>
                    <a:pt x="7312" y="318"/>
                  </a:lnTo>
                  <a:cubicBezTo>
                    <a:pt x="7305" y="130"/>
                    <a:pt x="7156" y="1"/>
                    <a:pt x="6995" y="1"/>
                  </a:cubicBez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201" name="Google Shape;5201;p36"/>
            <p:cNvSpPr/>
            <p:nvPr/>
          </p:nvSpPr>
          <p:spPr>
            <a:xfrm>
              <a:off x="1408225" y="3488325"/>
              <a:ext cx="131900" cy="81025"/>
            </a:xfrm>
            <a:custGeom>
              <a:avLst/>
              <a:gdLst/>
              <a:ahLst/>
              <a:cxnLst/>
              <a:rect l="l" t="t" r="r" b="b"/>
              <a:pathLst>
                <a:path w="5276" h="3241" extrusionOk="0">
                  <a:moveTo>
                    <a:pt x="5215" y="1"/>
                  </a:moveTo>
                  <a:cubicBezTo>
                    <a:pt x="5203" y="1"/>
                    <a:pt x="5188" y="5"/>
                    <a:pt x="5173" y="14"/>
                  </a:cubicBezTo>
                  <a:lnTo>
                    <a:pt x="112" y="2927"/>
                  </a:lnTo>
                  <a:cubicBezTo>
                    <a:pt x="44" y="2978"/>
                    <a:pt x="1" y="3055"/>
                    <a:pt x="1" y="3141"/>
                  </a:cubicBezTo>
                  <a:cubicBezTo>
                    <a:pt x="1" y="3205"/>
                    <a:pt x="29" y="3240"/>
                    <a:pt x="68" y="3240"/>
                  </a:cubicBezTo>
                  <a:cubicBezTo>
                    <a:pt x="82" y="3240"/>
                    <a:pt x="97" y="3236"/>
                    <a:pt x="112" y="3227"/>
                  </a:cubicBezTo>
                  <a:lnTo>
                    <a:pt x="5173" y="306"/>
                  </a:lnTo>
                  <a:cubicBezTo>
                    <a:pt x="5233" y="255"/>
                    <a:pt x="5276" y="177"/>
                    <a:pt x="5276" y="100"/>
                  </a:cubicBezTo>
                  <a:cubicBezTo>
                    <a:pt x="5276" y="36"/>
                    <a:pt x="5252" y="1"/>
                    <a:pt x="5215" y="1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202" name="Google Shape;5202;p36"/>
            <p:cNvSpPr/>
            <p:nvPr/>
          </p:nvSpPr>
          <p:spPr>
            <a:xfrm>
              <a:off x="1418750" y="3496850"/>
              <a:ext cx="28375" cy="60350"/>
            </a:xfrm>
            <a:custGeom>
              <a:avLst/>
              <a:gdLst/>
              <a:ahLst/>
              <a:cxnLst/>
              <a:rect l="l" t="t" r="r" b="b"/>
              <a:pathLst>
                <a:path w="1135" h="2414" extrusionOk="0">
                  <a:moveTo>
                    <a:pt x="936" y="0"/>
                  </a:moveTo>
                  <a:cubicBezTo>
                    <a:pt x="899" y="0"/>
                    <a:pt x="858" y="11"/>
                    <a:pt x="817" y="34"/>
                  </a:cubicBezTo>
                  <a:lnTo>
                    <a:pt x="318" y="326"/>
                  </a:lnTo>
                  <a:cubicBezTo>
                    <a:pt x="121" y="464"/>
                    <a:pt x="9" y="687"/>
                    <a:pt x="1" y="927"/>
                  </a:cubicBezTo>
                  <a:lnTo>
                    <a:pt x="1" y="2414"/>
                  </a:lnTo>
                  <a:lnTo>
                    <a:pt x="1135" y="1761"/>
                  </a:lnTo>
                  <a:lnTo>
                    <a:pt x="1135" y="275"/>
                  </a:lnTo>
                  <a:cubicBezTo>
                    <a:pt x="1135" y="105"/>
                    <a:pt x="1051" y="0"/>
                    <a:pt x="9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203" name="Google Shape;5203;p36"/>
            <p:cNvSpPr/>
            <p:nvPr/>
          </p:nvSpPr>
          <p:spPr>
            <a:xfrm>
              <a:off x="1460000" y="3455675"/>
              <a:ext cx="28375" cy="77700"/>
            </a:xfrm>
            <a:custGeom>
              <a:avLst/>
              <a:gdLst/>
              <a:ahLst/>
              <a:cxnLst/>
              <a:rect l="l" t="t" r="r" b="b"/>
              <a:pathLst>
                <a:path w="1135" h="3108" extrusionOk="0">
                  <a:moveTo>
                    <a:pt x="944" y="0"/>
                  </a:moveTo>
                  <a:cubicBezTo>
                    <a:pt x="905" y="0"/>
                    <a:pt x="861" y="13"/>
                    <a:pt x="816" y="40"/>
                  </a:cubicBezTo>
                  <a:lnTo>
                    <a:pt x="318" y="324"/>
                  </a:lnTo>
                  <a:cubicBezTo>
                    <a:pt x="120" y="461"/>
                    <a:pt x="9" y="684"/>
                    <a:pt x="0" y="925"/>
                  </a:cubicBezTo>
                  <a:lnTo>
                    <a:pt x="0" y="3107"/>
                  </a:lnTo>
                  <a:lnTo>
                    <a:pt x="1134" y="2454"/>
                  </a:lnTo>
                  <a:lnTo>
                    <a:pt x="1134" y="272"/>
                  </a:lnTo>
                  <a:cubicBezTo>
                    <a:pt x="1134" y="101"/>
                    <a:pt x="1055" y="0"/>
                    <a:pt x="94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204" name="Google Shape;5204;p36"/>
            <p:cNvSpPr/>
            <p:nvPr/>
          </p:nvSpPr>
          <p:spPr>
            <a:xfrm>
              <a:off x="1501450" y="3414250"/>
              <a:ext cx="28150" cy="95275"/>
            </a:xfrm>
            <a:custGeom>
              <a:avLst/>
              <a:gdLst/>
              <a:ahLst/>
              <a:cxnLst/>
              <a:rect l="l" t="t" r="r" b="b"/>
              <a:pathLst>
                <a:path w="1126" h="3811" extrusionOk="0">
                  <a:moveTo>
                    <a:pt x="936" y="0"/>
                  </a:moveTo>
                  <a:cubicBezTo>
                    <a:pt x="897" y="0"/>
                    <a:pt x="854" y="13"/>
                    <a:pt x="808" y="39"/>
                  </a:cubicBezTo>
                  <a:lnTo>
                    <a:pt x="310" y="322"/>
                  </a:lnTo>
                  <a:cubicBezTo>
                    <a:pt x="121" y="468"/>
                    <a:pt x="0" y="692"/>
                    <a:pt x="0" y="924"/>
                  </a:cubicBezTo>
                  <a:lnTo>
                    <a:pt x="0" y="3810"/>
                  </a:lnTo>
                  <a:lnTo>
                    <a:pt x="1126" y="3158"/>
                  </a:lnTo>
                  <a:lnTo>
                    <a:pt x="1126" y="279"/>
                  </a:lnTo>
                  <a:cubicBezTo>
                    <a:pt x="1126" y="106"/>
                    <a:pt x="1049" y="0"/>
                    <a:pt x="9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205" name="Google Shape;5205;p36"/>
            <p:cNvSpPr/>
            <p:nvPr/>
          </p:nvSpPr>
          <p:spPr>
            <a:xfrm>
              <a:off x="1424600" y="3377925"/>
              <a:ext cx="75150" cy="66500"/>
            </a:xfrm>
            <a:custGeom>
              <a:avLst/>
              <a:gdLst/>
              <a:ahLst/>
              <a:cxnLst/>
              <a:rect l="l" t="t" r="r" b="b"/>
              <a:pathLst>
                <a:path w="3006" h="2660" extrusionOk="0">
                  <a:moveTo>
                    <a:pt x="2861" y="1"/>
                  </a:moveTo>
                  <a:cubicBezTo>
                    <a:pt x="2835" y="1"/>
                    <a:pt x="2808" y="8"/>
                    <a:pt x="2782" y="23"/>
                  </a:cubicBezTo>
                  <a:lnTo>
                    <a:pt x="256" y="1475"/>
                  </a:lnTo>
                  <a:cubicBezTo>
                    <a:pt x="102" y="1561"/>
                    <a:pt x="7" y="1724"/>
                    <a:pt x="7" y="1904"/>
                  </a:cubicBezTo>
                  <a:lnTo>
                    <a:pt x="7" y="2506"/>
                  </a:lnTo>
                  <a:cubicBezTo>
                    <a:pt x="0" y="2593"/>
                    <a:pt x="78" y="2659"/>
                    <a:pt x="161" y="2659"/>
                  </a:cubicBezTo>
                  <a:cubicBezTo>
                    <a:pt x="184" y="2659"/>
                    <a:pt x="208" y="2654"/>
                    <a:pt x="230" y="2643"/>
                  </a:cubicBezTo>
                  <a:lnTo>
                    <a:pt x="2756" y="1183"/>
                  </a:lnTo>
                  <a:cubicBezTo>
                    <a:pt x="2911" y="1088"/>
                    <a:pt x="3005" y="925"/>
                    <a:pt x="3005" y="753"/>
                  </a:cubicBezTo>
                  <a:lnTo>
                    <a:pt x="3005" y="152"/>
                  </a:lnTo>
                  <a:cubicBezTo>
                    <a:pt x="3005" y="62"/>
                    <a:pt x="2938" y="1"/>
                    <a:pt x="2861" y="1"/>
                  </a:cubicBezTo>
                  <a:close/>
                </a:path>
              </a:pathLst>
            </a:custGeom>
            <a:solidFill>
              <a:srgbClr val="B8B8B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5206" name="Google Shape;5206;p36"/>
            <p:cNvSpPr/>
            <p:nvPr/>
          </p:nvSpPr>
          <p:spPr>
            <a:xfrm>
              <a:off x="1400500" y="3364075"/>
              <a:ext cx="97100" cy="61475"/>
            </a:xfrm>
            <a:custGeom>
              <a:avLst/>
              <a:gdLst/>
              <a:ahLst/>
              <a:cxnLst/>
              <a:rect l="l" t="t" r="r" b="b"/>
              <a:pathLst>
                <a:path w="3884" h="2459" extrusionOk="0">
                  <a:moveTo>
                    <a:pt x="2870" y="1"/>
                  </a:moveTo>
                  <a:cubicBezTo>
                    <a:pt x="2842" y="1"/>
                    <a:pt x="2815" y="7"/>
                    <a:pt x="2792" y="18"/>
                  </a:cubicBezTo>
                  <a:lnTo>
                    <a:pt x="267" y="1479"/>
                  </a:lnTo>
                  <a:cubicBezTo>
                    <a:pt x="103" y="1556"/>
                    <a:pt x="0" y="1728"/>
                    <a:pt x="9" y="1908"/>
                  </a:cubicBezTo>
                  <a:lnTo>
                    <a:pt x="971" y="2458"/>
                  </a:lnTo>
                  <a:cubicBezTo>
                    <a:pt x="971" y="2278"/>
                    <a:pt x="1066" y="2115"/>
                    <a:pt x="1220" y="2029"/>
                  </a:cubicBezTo>
                  <a:lnTo>
                    <a:pt x="3746" y="568"/>
                  </a:lnTo>
                  <a:cubicBezTo>
                    <a:pt x="3770" y="554"/>
                    <a:pt x="3796" y="548"/>
                    <a:pt x="3822" y="548"/>
                  </a:cubicBezTo>
                  <a:cubicBezTo>
                    <a:pt x="3843" y="548"/>
                    <a:pt x="3864" y="552"/>
                    <a:pt x="3884" y="560"/>
                  </a:cubicBezTo>
                  <a:lnTo>
                    <a:pt x="2964" y="35"/>
                  </a:lnTo>
                  <a:cubicBezTo>
                    <a:pt x="2940" y="11"/>
                    <a:pt x="2905" y="1"/>
                    <a:pt x="2870" y="1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</p:grpSp>
      <p:sp>
        <p:nvSpPr>
          <p:cNvPr id="5207" name="Google Shape;5207;p36"/>
          <p:cNvSpPr txBox="1">
            <a:spLocks noGrp="1"/>
          </p:cNvSpPr>
          <p:nvPr>
            <p:ph type="subTitle" idx="4294967295"/>
          </p:nvPr>
        </p:nvSpPr>
        <p:spPr>
          <a:xfrm>
            <a:off x="839416" y="1116614"/>
            <a:ext cx="2379600" cy="728210"/>
          </a:xfrm>
          <a:prstGeom prst="rect">
            <a:avLst/>
          </a:prstGeom>
          <a:solidFill>
            <a:srgbClr val="10A47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1600" b="1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Arial" charset="0"/>
              </a:rPr>
              <a:t>Urusan Wajib terkait </a:t>
            </a:r>
          </a:p>
          <a:p>
            <a:pPr marL="0" marR="0" lvl="0" indent="0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1600" b="1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Arial" charset="0"/>
              </a:rPr>
              <a:t>Pelayanan Dasar</a:t>
            </a:r>
            <a:endParaRPr kumimoji="0" lang="id-ID" sz="1600" b="1" i="0" u="none" strike="noStrike" cap="none" normalizeH="0" baseline="0" dirty="0">
              <a:ln>
                <a:noFill/>
              </a:ln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indent="0" algn="r">
              <a:spcBef>
                <a:spcPts val="0"/>
              </a:spcBef>
              <a:spcAft>
                <a:spcPts val="2133"/>
              </a:spcAft>
              <a:buNone/>
            </a:pPr>
            <a:endParaRPr sz="1600" dirty="0">
              <a:latin typeface="Staatliches"/>
              <a:ea typeface="Staatliches"/>
              <a:cs typeface="Staatliches"/>
              <a:sym typeface="Staatliches"/>
            </a:endParaRPr>
          </a:p>
        </p:txBody>
      </p:sp>
      <p:sp>
        <p:nvSpPr>
          <p:cNvPr id="5208" name="Google Shape;5208;p36"/>
          <p:cNvSpPr txBox="1">
            <a:spLocks noGrp="1"/>
          </p:cNvSpPr>
          <p:nvPr>
            <p:ph type="subTitle" idx="4294967295"/>
          </p:nvPr>
        </p:nvSpPr>
        <p:spPr>
          <a:xfrm>
            <a:off x="182707" y="2087093"/>
            <a:ext cx="3190660" cy="287545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pendidikan;</a:t>
            </a: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kesehatan;</a:t>
            </a: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charset="0"/>
              </a:rPr>
              <a:t>pekerjaan umum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charset="0"/>
              </a:rPr>
              <a:t> dan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charset="0"/>
              </a:rPr>
              <a:t>penataan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charset="0"/>
              </a:rPr>
              <a:t>ruang</a:t>
            </a: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charset="0"/>
              </a:rPr>
              <a:t>;</a:t>
            </a: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charset="0"/>
              </a:rPr>
              <a:t>sosial;</a:t>
            </a: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perumahan rakyat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 dan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kawasan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permukiman</a:t>
            </a: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;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 dan</a:t>
            </a:r>
            <a:endParaRPr kumimoji="0" lang="id-ID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Arial" charset="0"/>
            </a:endParaRP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Ketentraman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, </a:t>
            </a: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ketertiban umum 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dan</a:t>
            </a: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 perlindungan masyarakat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.</a:t>
            </a:r>
            <a:endParaRPr kumimoji="0" lang="id-ID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2133"/>
              </a:spcAft>
              <a:buNone/>
            </a:pPr>
            <a:endParaRPr sz="1600" dirty="0">
              <a:solidFill>
                <a:schemeClr val="lt1"/>
              </a:solidFill>
            </a:endParaRPr>
          </a:p>
        </p:txBody>
      </p:sp>
      <p:cxnSp>
        <p:nvCxnSpPr>
          <p:cNvPr id="5209" name="Google Shape;5209;p36"/>
          <p:cNvCxnSpPr>
            <a:cxnSpLocks/>
          </p:cNvCxnSpPr>
          <p:nvPr/>
        </p:nvCxnSpPr>
        <p:spPr>
          <a:xfrm flipV="1">
            <a:off x="8125552" y="1124744"/>
            <a:ext cx="0" cy="5365223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10" name="Google Shape;5210;p36"/>
          <p:cNvCxnSpPr>
            <a:cxnSpLocks/>
          </p:cNvCxnSpPr>
          <p:nvPr/>
        </p:nvCxnSpPr>
        <p:spPr>
          <a:xfrm flipV="1">
            <a:off x="11774617" y="2012901"/>
            <a:ext cx="0" cy="434301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11" name="Google Shape;5211;p36"/>
          <p:cNvCxnSpPr>
            <a:cxnSpLocks/>
          </p:cNvCxnSpPr>
          <p:nvPr/>
        </p:nvCxnSpPr>
        <p:spPr>
          <a:xfrm flipV="1">
            <a:off x="3414367" y="1557544"/>
            <a:ext cx="0" cy="4798368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212" name="Google Shape;5212;p36"/>
          <p:cNvSpPr txBox="1">
            <a:spLocks noGrp="1"/>
          </p:cNvSpPr>
          <p:nvPr>
            <p:ph type="subTitle" idx="4294967295"/>
          </p:nvPr>
        </p:nvSpPr>
        <p:spPr>
          <a:xfrm>
            <a:off x="5663952" y="980728"/>
            <a:ext cx="2379600" cy="720832"/>
          </a:xfrm>
          <a:prstGeom prst="rect">
            <a:avLst/>
          </a:prstGeom>
          <a:solidFill>
            <a:srgbClr val="26323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2133"/>
              </a:spcAft>
              <a:buNone/>
            </a:pP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Urusan Wajib tidak terkait Pelayanan Dasar</a:t>
            </a:r>
            <a:endParaRPr kumimoji="0" lang="id-ID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indent="0" algn="r">
              <a:spcBef>
                <a:spcPts val="0"/>
              </a:spcBef>
              <a:spcAft>
                <a:spcPts val="2133"/>
              </a:spcAft>
              <a:buNone/>
            </a:pPr>
            <a:endParaRPr sz="1600" dirty="0">
              <a:solidFill>
                <a:schemeClr val="bg1"/>
              </a:solidFill>
              <a:latin typeface="Staatliches"/>
              <a:ea typeface="Staatliches"/>
              <a:cs typeface="Staatliches"/>
              <a:sym typeface="Staatliches"/>
            </a:endParaRPr>
          </a:p>
        </p:txBody>
      </p:sp>
      <p:sp>
        <p:nvSpPr>
          <p:cNvPr id="5213" name="Google Shape;5213;p36"/>
          <p:cNvSpPr txBox="1">
            <a:spLocks noGrp="1"/>
          </p:cNvSpPr>
          <p:nvPr>
            <p:ph type="subTitle" idx="4294967295"/>
          </p:nvPr>
        </p:nvSpPr>
        <p:spPr>
          <a:xfrm>
            <a:off x="3359696" y="1838407"/>
            <a:ext cx="4841866" cy="526300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en-US" sz="15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tenaga</a:t>
            </a:r>
            <a:r>
              <a:rPr kumimoji="0" lang="en-US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 </a:t>
            </a:r>
            <a:r>
              <a:rPr kumimoji="0" lang="en-US" sz="15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kerja</a:t>
            </a:r>
            <a:r>
              <a:rPr kumimoji="0" lang="id-ID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;</a:t>
            </a:r>
            <a:endParaRPr kumimoji="0" lang="en-US" sz="15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charset="0"/>
            </a:endParaRP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5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n-ea"/>
                <a:cs typeface="Arial" charset="0"/>
              </a:rPr>
              <a:t>pemberdayaan perempuan</a:t>
            </a:r>
            <a:r>
              <a:rPr kumimoji="0" lang="en-US" sz="15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n-ea"/>
                <a:cs typeface="Arial" charset="0"/>
              </a:rPr>
              <a:t> dan </a:t>
            </a:r>
            <a:r>
              <a:rPr kumimoji="0" lang="en-US" sz="1500" b="1" i="0" u="none" strike="noStrike" kern="1200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n-ea"/>
                <a:cs typeface="Arial" charset="0"/>
              </a:rPr>
              <a:t>perlindungan</a:t>
            </a:r>
            <a:r>
              <a:rPr kumimoji="0" lang="en-US" sz="15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n-ea"/>
                <a:cs typeface="Arial" charset="0"/>
              </a:rPr>
              <a:t> </a:t>
            </a:r>
            <a:r>
              <a:rPr kumimoji="0" lang="en-US" sz="1500" b="1" i="0" u="none" strike="noStrike" kern="1200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n-ea"/>
                <a:cs typeface="Arial" charset="0"/>
              </a:rPr>
              <a:t>anak</a:t>
            </a:r>
            <a:r>
              <a:rPr kumimoji="0" lang="en-US" sz="15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;</a:t>
            </a:r>
            <a:endParaRPr kumimoji="0" lang="id-ID" sz="15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charset="0"/>
            </a:endParaRP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en-US" sz="15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pangan</a:t>
            </a:r>
            <a:r>
              <a:rPr kumimoji="0" lang="en-US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;</a:t>
            </a: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pertanahan;</a:t>
            </a:r>
            <a:endParaRPr kumimoji="0" lang="en-US" sz="15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charset="0"/>
            </a:endParaRP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en-US" sz="15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lingkungan</a:t>
            </a:r>
            <a:r>
              <a:rPr kumimoji="0" lang="en-US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 </a:t>
            </a:r>
            <a:r>
              <a:rPr kumimoji="0" lang="en-US" sz="15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hidup</a:t>
            </a:r>
            <a:r>
              <a:rPr kumimoji="0" lang="en-US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;</a:t>
            </a: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en-US" sz="15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Administrasi</a:t>
            </a:r>
            <a:r>
              <a:rPr kumimoji="0" lang="en-US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 </a:t>
            </a:r>
            <a:r>
              <a:rPr kumimoji="0" lang="en-US" sz="15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kependudukan</a:t>
            </a:r>
            <a:r>
              <a:rPr kumimoji="0" lang="en-US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 dan </a:t>
            </a:r>
            <a:r>
              <a:rPr kumimoji="0" lang="en-US" sz="15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catatan</a:t>
            </a:r>
            <a:r>
              <a:rPr kumimoji="0" lang="en-US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 </a:t>
            </a:r>
            <a:r>
              <a:rPr kumimoji="0" lang="en-US" sz="15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sipil</a:t>
            </a:r>
            <a:r>
              <a:rPr kumimoji="0" lang="en-US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;</a:t>
            </a:r>
            <a:endParaRPr kumimoji="0" lang="id-ID" sz="15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charset="0"/>
            </a:endParaRP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5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n-ea"/>
                <a:cs typeface="Arial" charset="0"/>
              </a:rPr>
              <a:t>pemberdayaan masyarakat</a:t>
            </a:r>
            <a:r>
              <a:rPr kumimoji="0" lang="en-US" sz="15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n-ea"/>
                <a:cs typeface="Arial" charset="0"/>
              </a:rPr>
              <a:t> </a:t>
            </a:r>
            <a:r>
              <a:rPr kumimoji="0" lang="id-ID" sz="15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n-ea"/>
                <a:cs typeface="Arial" charset="0"/>
              </a:rPr>
              <a:t>desa</a:t>
            </a:r>
            <a:r>
              <a:rPr kumimoji="0" lang="en-ID" sz="15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n-ea"/>
                <a:cs typeface="Arial" charset="0"/>
              </a:rPr>
              <a:t>;</a:t>
            </a:r>
            <a:endParaRPr kumimoji="0" lang="en-US" sz="15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ea typeface="+mn-ea"/>
              <a:cs typeface="Arial" charset="0"/>
            </a:endParaRP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en-US" sz="1500" b="1" i="0" u="none" strike="noStrike" kern="1200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n-ea"/>
                <a:cs typeface="Arial" charset="0"/>
              </a:rPr>
              <a:t>Pengendalian</a:t>
            </a:r>
            <a:r>
              <a:rPr kumimoji="0" lang="en-US" sz="15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n-ea"/>
                <a:cs typeface="Arial" charset="0"/>
              </a:rPr>
              <a:t> </a:t>
            </a:r>
            <a:r>
              <a:rPr kumimoji="0" lang="en-US" sz="1500" b="1" i="0" u="none" strike="noStrike" kern="1200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n-ea"/>
                <a:cs typeface="Arial" charset="0"/>
              </a:rPr>
              <a:t>penduduk</a:t>
            </a:r>
            <a:r>
              <a:rPr kumimoji="0" lang="en-US" sz="15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n-ea"/>
                <a:cs typeface="Arial" charset="0"/>
              </a:rPr>
              <a:t> dan KB;</a:t>
            </a: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en-US" sz="1500" b="1" i="0" u="none" strike="noStrike" kern="1200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n-ea"/>
                <a:cs typeface="Arial" charset="0"/>
              </a:rPr>
              <a:t>Perhubungan</a:t>
            </a:r>
            <a:r>
              <a:rPr kumimoji="0" lang="en-US" sz="15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n-ea"/>
                <a:cs typeface="Arial" charset="0"/>
              </a:rPr>
              <a:t>;</a:t>
            </a: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komunikasi dan informatika;</a:t>
            </a: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koperasi, usaha kecil, dan menengah;</a:t>
            </a: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penanaman modal;</a:t>
            </a: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5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n-ea"/>
                <a:cs typeface="Arial" charset="0"/>
              </a:rPr>
              <a:t>kepemudaan dan olah raga;</a:t>
            </a: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5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n-ea"/>
                <a:cs typeface="Arial" charset="0"/>
              </a:rPr>
              <a:t>statistik;</a:t>
            </a: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5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n-ea"/>
                <a:cs typeface="Arial" charset="0"/>
              </a:rPr>
              <a:t>persandian;</a:t>
            </a: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5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n-ea"/>
                <a:cs typeface="Arial" charset="0"/>
              </a:rPr>
              <a:t>kebudayaan;</a:t>
            </a: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perpustakaan; dan</a:t>
            </a:r>
          </a:p>
          <a:p>
            <a:pPr marL="180975" marR="0" lvl="0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charset="0"/>
              </a:rPr>
              <a:t>kearsipan.</a:t>
            </a:r>
            <a:endParaRPr sz="1500" dirty="0">
              <a:solidFill>
                <a:schemeClr val="bg1"/>
              </a:solidFill>
            </a:endParaRPr>
          </a:p>
        </p:txBody>
      </p:sp>
      <p:sp>
        <p:nvSpPr>
          <p:cNvPr id="5214" name="Google Shape;5214;p36"/>
          <p:cNvSpPr txBox="1">
            <a:spLocks noGrp="1"/>
          </p:cNvSpPr>
          <p:nvPr>
            <p:ph type="subTitle" idx="4294967295"/>
          </p:nvPr>
        </p:nvSpPr>
        <p:spPr>
          <a:xfrm>
            <a:off x="9321951" y="1124744"/>
            <a:ext cx="2379600" cy="432800"/>
          </a:xfrm>
          <a:prstGeom prst="rect">
            <a:avLst/>
          </a:prstGeom>
          <a:solidFill>
            <a:srgbClr val="16604B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2133"/>
              </a:spcAft>
              <a:buNone/>
            </a:pPr>
            <a:r>
              <a:rPr kumimoji="0" lang="id-ID" sz="1600" b="1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Arial" charset="0"/>
              </a:rPr>
              <a:t>Urusan Pilihan</a:t>
            </a:r>
            <a:endParaRPr sz="1600" dirty="0">
              <a:latin typeface="Staatliches"/>
              <a:ea typeface="Staatliches"/>
              <a:cs typeface="Staatliches"/>
              <a:sym typeface="Staatliches"/>
            </a:endParaRPr>
          </a:p>
        </p:txBody>
      </p:sp>
      <p:sp>
        <p:nvSpPr>
          <p:cNvPr id="5215" name="Google Shape;5215;p36"/>
          <p:cNvSpPr txBox="1">
            <a:spLocks noGrp="1"/>
          </p:cNvSpPr>
          <p:nvPr>
            <p:ph type="subTitle" idx="4294967295"/>
          </p:nvPr>
        </p:nvSpPr>
        <p:spPr>
          <a:xfrm>
            <a:off x="9109161" y="2204864"/>
            <a:ext cx="2379600" cy="313621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80975" marR="0" lvl="1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kelautan dan perikanan;</a:t>
            </a:r>
          </a:p>
          <a:p>
            <a:pPr marL="180975" marR="0" lvl="1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pariwisata;</a:t>
            </a:r>
          </a:p>
          <a:p>
            <a:pPr marL="180975" marR="0" lvl="1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pertanian;</a:t>
            </a:r>
          </a:p>
          <a:p>
            <a:pPr marL="180975" marR="0" lvl="1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kehutanan;</a:t>
            </a:r>
          </a:p>
          <a:p>
            <a:pPr marL="180975" marR="0" lvl="1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energi dan sumber daya mineral;</a:t>
            </a:r>
          </a:p>
          <a:p>
            <a:pPr marL="180975" marR="0" lvl="1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perdagangan; </a:t>
            </a:r>
          </a:p>
          <a:p>
            <a:pPr marL="180975" marR="0" lvl="1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perindustrian; dan</a:t>
            </a:r>
          </a:p>
          <a:p>
            <a:pPr marL="180975" marR="0" lvl="1" indent="-180975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</a:pP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charset="0"/>
              </a:rPr>
              <a:t>transmigrasi.</a:t>
            </a:r>
            <a:endParaRPr kumimoji="0" lang="id-ID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2133"/>
              </a:spcAft>
              <a:buNone/>
            </a:pPr>
            <a:endParaRPr sz="1600" dirty="0">
              <a:solidFill>
                <a:schemeClr val="lt1"/>
              </a:solidFill>
            </a:endParaRP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27933B1F-D0CE-4BFA-8D41-56B21637CE75}"/>
              </a:ext>
            </a:extLst>
          </p:cNvPr>
          <p:cNvSpPr/>
          <p:nvPr/>
        </p:nvSpPr>
        <p:spPr>
          <a:xfrm rot="5400000">
            <a:off x="1614144" y="3646660"/>
            <a:ext cx="337913" cy="3009174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8905DCAD-4395-48E1-A96E-E270B6445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2" y="5435377"/>
            <a:ext cx="162364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SPM</a:t>
            </a:r>
          </a:p>
        </p:txBody>
      </p:sp>
    </p:spTree>
    <p:extLst>
      <p:ext uri="{BB962C8B-B14F-4D97-AF65-F5344CB8AC3E}">
        <p14:creationId xmlns:p14="http://schemas.microsoft.com/office/powerpoint/2010/main" val="979663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3B3489-C60B-4C99-B22E-5296C55940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" y="1184165"/>
            <a:ext cx="11212191" cy="4996205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7DA33306-B314-47BF-823A-AD013D6CB50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87"/>
          <a:stretch/>
        </p:blipFill>
        <p:spPr>
          <a:xfrm>
            <a:off x="6236849" y="3151328"/>
            <a:ext cx="5955151" cy="560751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7FCE8ACD-418A-48A9-8439-959C723305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4586" y="3151328"/>
            <a:ext cx="11212191" cy="5607519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3CFABC3A-7D6D-46DB-8742-E68EDF8869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64" y="3151328"/>
            <a:ext cx="11212191" cy="5607519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B0617A98-0F31-4CBB-BAE6-D6A40F3DE07E}"/>
              </a:ext>
            </a:extLst>
          </p:cNvPr>
          <p:cNvGrpSpPr/>
          <p:nvPr/>
        </p:nvGrpSpPr>
        <p:grpSpPr>
          <a:xfrm>
            <a:off x="1407" y="-3842"/>
            <a:ext cx="965938" cy="1244031"/>
            <a:chOff x="1407" y="-26206"/>
            <a:chExt cx="965938" cy="1244031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6DC986DC-AAF8-47A4-AD2D-11B7973A7FDD}"/>
                </a:ext>
              </a:extLst>
            </p:cNvPr>
            <p:cNvPicPr>
              <a:picLocks noChangeAspect="1"/>
            </p:cNvPicPr>
            <p:nvPr>
              <p:custDataLst>
                <p:custData r:id="rId1"/>
              </p:custDataLst>
            </p:nvPr>
          </p:nvPicPr>
          <p:blipFill>
            <a:blip r:embed="rId6"/>
            <a:stretch>
              <a:fillRect/>
            </a:stretch>
          </p:blipFill>
          <p:spPr>
            <a:xfrm rot="10800000" flipH="1" flipV="1">
              <a:off x="1407" y="-26206"/>
              <a:ext cx="786045" cy="783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D66C7337-D379-4F70-9A70-BDEA5ABC4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66" y="86906"/>
              <a:ext cx="869579" cy="1130919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DC4444C-8CEC-4F57-88ED-C4AF2C57457C}"/>
              </a:ext>
            </a:extLst>
          </p:cNvPr>
          <p:cNvSpPr txBox="1"/>
          <p:nvPr/>
        </p:nvSpPr>
        <p:spPr>
          <a:xfrm>
            <a:off x="967345" y="96119"/>
            <a:ext cx="7589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774B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BAGAIMANA UNTUK URUSAN PERIZINAN??</a:t>
            </a:r>
            <a:endParaRPr kumimoji="0" lang="en-ID" sz="3200" b="1" i="0" u="none" strike="noStrike" kern="1200" cap="none" spc="0" normalizeH="0" baseline="0" noProof="0" dirty="0">
              <a:ln>
                <a:noFill/>
              </a:ln>
              <a:solidFill>
                <a:srgbClr val="4774B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B591E6-D6CD-4E9D-9D5B-24C12826734C}"/>
              </a:ext>
            </a:extLst>
          </p:cNvPr>
          <p:cNvSpPr txBox="1"/>
          <p:nvPr/>
        </p:nvSpPr>
        <p:spPr>
          <a:xfrm>
            <a:off x="8244840" y="802814"/>
            <a:ext cx="3439791" cy="461665"/>
          </a:xfrm>
          <a:prstGeom prst="rect">
            <a:avLst/>
          </a:prstGeom>
          <a:solidFill>
            <a:srgbClr val="4399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UU CIPTA KERJA</a:t>
            </a:r>
            <a:endParaRPr kumimoji="0" lang="en-ID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9561970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8BD9D0-78CC-400B-A7D6-8E6983046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2721" y="3501729"/>
            <a:ext cx="3680335" cy="387273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9355938-3DDF-4803-85C7-2BB034E8D415}"/>
              </a:ext>
            </a:extLst>
          </p:cNvPr>
          <p:cNvSpPr/>
          <p:nvPr/>
        </p:nvSpPr>
        <p:spPr>
          <a:xfrm>
            <a:off x="4439816" y="-27384"/>
            <a:ext cx="7752184" cy="1979642"/>
          </a:xfrm>
          <a:prstGeom prst="rect">
            <a:avLst/>
          </a:prstGeom>
          <a:solidFill>
            <a:srgbClr val="70BED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CFC38F-E1F6-430F-AB73-5593E5AF210C}"/>
              </a:ext>
            </a:extLst>
          </p:cNvPr>
          <p:cNvSpPr/>
          <p:nvPr/>
        </p:nvSpPr>
        <p:spPr>
          <a:xfrm>
            <a:off x="0" y="476672"/>
            <a:ext cx="7752184" cy="115212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66B853-8D74-4A17-B994-65DADD2D0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4609" y="2021312"/>
            <a:ext cx="9150063" cy="1047648"/>
          </a:xfrm>
        </p:spPr>
        <p:txBody>
          <a:bodyPr>
            <a:normAutofit fontScale="90000"/>
          </a:bodyPr>
          <a:lstStyle/>
          <a:p>
            <a:pPr algn="r"/>
            <a:r>
              <a:rPr lang="en-US" sz="2800" b="1" dirty="0">
                <a:latin typeface="Bookman Old Style" panose="02050604050505020204" pitchFamily="18" charset="0"/>
              </a:rPr>
              <a:t>PP </a:t>
            </a:r>
            <a:r>
              <a:rPr lang="en-US" sz="2800" b="1" dirty="0" err="1">
                <a:latin typeface="Bookman Old Style" panose="02050604050505020204" pitchFamily="18" charset="0"/>
              </a:rPr>
              <a:t>Nomor</a:t>
            </a:r>
            <a:r>
              <a:rPr lang="en-US" sz="2800" b="1" dirty="0">
                <a:latin typeface="Bookman Old Style" panose="02050604050505020204" pitchFamily="18" charset="0"/>
              </a:rPr>
              <a:t> 6 </a:t>
            </a:r>
            <a:r>
              <a:rPr lang="en-US" sz="2800" b="1" dirty="0" err="1">
                <a:latin typeface="Bookman Old Style" panose="02050604050505020204" pitchFamily="18" charset="0"/>
              </a:rPr>
              <a:t>Tahun</a:t>
            </a:r>
            <a:r>
              <a:rPr lang="en-US" sz="2800" b="1" dirty="0">
                <a:latin typeface="Bookman Old Style" panose="02050604050505020204" pitchFamily="18" charset="0"/>
              </a:rPr>
              <a:t> 2021 </a:t>
            </a:r>
            <a:r>
              <a:rPr lang="en-US" sz="2800" b="1" dirty="0" err="1">
                <a:latin typeface="Bookman Old Style" panose="02050604050505020204" pitchFamily="18" charset="0"/>
              </a:rPr>
              <a:t>Tentang</a:t>
            </a:r>
            <a:r>
              <a:rPr lang="en-US" sz="2800" b="1" dirty="0">
                <a:latin typeface="Bookman Old Style" panose="02050604050505020204" pitchFamily="18" charset="0"/>
              </a:rPr>
              <a:t> </a:t>
            </a:r>
            <a:r>
              <a:rPr lang="en-US" sz="2800" b="1" dirty="0" err="1">
                <a:latin typeface="Bookman Old Style" panose="02050604050505020204" pitchFamily="18" charset="0"/>
              </a:rPr>
              <a:t>Penyelenggaraan</a:t>
            </a:r>
            <a:r>
              <a:rPr lang="en-US" sz="2800" b="1" dirty="0">
                <a:latin typeface="Bookman Old Style" panose="02050604050505020204" pitchFamily="18" charset="0"/>
              </a:rPr>
              <a:t> </a:t>
            </a:r>
            <a:r>
              <a:rPr lang="en-US" sz="2800" b="1" dirty="0" err="1">
                <a:latin typeface="Bookman Old Style" panose="02050604050505020204" pitchFamily="18" charset="0"/>
              </a:rPr>
              <a:t>Perizinan</a:t>
            </a:r>
            <a:r>
              <a:rPr lang="en-US" sz="2800" b="1" dirty="0">
                <a:latin typeface="Bookman Old Style" panose="02050604050505020204" pitchFamily="18" charset="0"/>
              </a:rPr>
              <a:t> </a:t>
            </a:r>
            <a:r>
              <a:rPr lang="en-US" sz="2800" b="1" dirty="0" err="1">
                <a:latin typeface="Bookman Old Style" panose="02050604050505020204" pitchFamily="18" charset="0"/>
              </a:rPr>
              <a:t>Berusaha</a:t>
            </a:r>
            <a:r>
              <a:rPr lang="en-US" sz="2800" b="1" dirty="0">
                <a:latin typeface="Bookman Old Style" panose="02050604050505020204" pitchFamily="18" charset="0"/>
              </a:rPr>
              <a:t> di Daerah</a:t>
            </a:r>
            <a:br>
              <a:rPr lang="en-US" sz="2800" b="1" dirty="0">
                <a:latin typeface="Bookman Old Style" panose="02050604050505020204" pitchFamily="18" charset="0"/>
              </a:rPr>
            </a:br>
            <a:r>
              <a:rPr lang="en-US" sz="1600" dirty="0" err="1">
                <a:latin typeface="Bookman Old Style" panose="02050604050505020204" pitchFamily="18" charset="0"/>
              </a:rPr>
              <a:t>sebagai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turunan</a:t>
            </a:r>
            <a:r>
              <a:rPr lang="en-US" sz="1600" dirty="0">
                <a:latin typeface="Bookman Old Style" panose="02050604050505020204" pitchFamily="18" charset="0"/>
              </a:rPr>
              <a:t> UU No.11/2020 </a:t>
            </a:r>
            <a:r>
              <a:rPr lang="en-US" sz="1600" dirty="0" err="1">
                <a:latin typeface="Bookman Old Style" panose="02050604050505020204" pitchFamily="18" charset="0"/>
              </a:rPr>
              <a:t>ttg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Cipta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Kerja</a:t>
            </a:r>
            <a:r>
              <a:rPr lang="en-US" sz="1600" dirty="0">
                <a:latin typeface="Bookman Old Style" panose="02050604050505020204" pitchFamily="18" charset="0"/>
              </a:rPr>
              <a:t> Ps. 176 dan Ps.185</a:t>
            </a:r>
            <a:endParaRPr lang="en-ID" sz="2800" dirty="0">
              <a:latin typeface="Bookman Old Style" panose="0205060405050502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09C8DC-62E3-474E-952C-0054897BD714}"/>
              </a:ext>
            </a:extLst>
          </p:cNvPr>
          <p:cNvSpPr/>
          <p:nvPr/>
        </p:nvSpPr>
        <p:spPr>
          <a:xfrm>
            <a:off x="0" y="377369"/>
            <a:ext cx="799288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" b="1" i="0" u="none" strike="noStrike" kern="1200" cap="none" spc="0" normalizeH="0" baseline="0" noProof="0" dirty="0">
                <a:ln w="12700">
                  <a:solidFill>
                    <a:srgbClr val="5F5F5F"/>
                  </a:solidFill>
                  <a:prstDash val="solid"/>
                </a:ln>
                <a:pattFill prst="ltDnDiag">
                  <a:fgClr>
                    <a:srgbClr val="5F5F5F">
                      <a:lumMod val="60000"/>
                      <a:lumOff val="40000"/>
                    </a:srgbClr>
                  </a:fgClr>
                  <a:bgClr>
                    <a:prstClr val="white"/>
                  </a:bgClr>
                </a:patt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CAMAT DALAM PENYELENGGARAAN PERIZINAN BERUSAHA DI DAERAH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6A8375-7587-4A51-ABA5-5DDEE808863F}"/>
              </a:ext>
            </a:extLst>
          </p:cNvPr>
          <p:cNvSpPr txBox="1"/>
          <p:nvPr/>
        </p:nvSpPr>
        <p:spPr>
          <a:xfrm rot="20489161">
            <a:off x="293282" y="4893789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PASAL 13</a:t>
            </a:r>
            <a:endParaRPr kumimoji="0" lang="en-ID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F50EFE-9DB8-4D5C-8477-53D2F5466433}"/>
              </a:ext>
            </a:extLst>
          </p:cNvPr>
          <p:cNvSpPr txBox="1"/>
          <p:nvPr/>
        </p:nvSpPr>
        <p:spPr>
          <a:xfrm>
            <a:off x="2279576" y="3284984"/>
            <a:ext cx="91500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(1)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Bagi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Pelaku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Usaha di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daerah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tertinggal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terdepan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terluar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dan/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atau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wilayah yang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belum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memiliki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aksesibilitas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yang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memadai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permohonan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Perizinan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Berusaha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dapat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diajukan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 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kantor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kecamatan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atau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kantor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kelurahan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desa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atau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nama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lain.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655990-05A0-4205-8A3A-9A360B3F838A}"/>
              </a:ext>
            </a:extLst>
          </p:cNvPr>
          <p:cNvSpPr txBox="1"/>
          <p:nvPr/>
        </p:nvSpPr>
        <p:spPr>
          <a:xfrm>
            <a:off x="2279575" y="4476841"/>
            <a:ext cx="91500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(2)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Selain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mengajukan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kantor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kecamatan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atau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kantor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kelurahan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atau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nama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lain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sebagaimana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dimaksud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pada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ayat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(1),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Pelaku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Usaha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dapat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mengajukan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permohonan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Perizinan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Berusaha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pada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pelayanan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bergerak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yang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diselenggarakan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oleh DPMPTSP.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939AE3-C1AB-4C53-8270-5D76B1A070AA}"/>
              </a:ext>
            </a:extLst>
          </p:cNvPr>
          <p:cNvSpPr txBox="1"/>
          <p:nvPr/>
        </p:nvSpPr>
        <p:spPr>
          <a:xfrm>
            <a:off x="2279575" y="5581925"/>
            <a:ext cx="9150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(3)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PengajuanPerizinan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Berusaha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sebagaimana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dimaksud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pada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ayat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(1) dan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ayat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(2),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didaftarkan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Sistem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OSS oleh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perangkat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kecamatan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atau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perangkat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kelurahan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atau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nama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lain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dengan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menggunakan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akses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yang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dimiliki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oleh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Pelaku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Usaha paling lama 3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tiga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Hari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setelah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diterima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dari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Pelaku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Usaha yang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memberi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kuasa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pengajuan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Perizinan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Berusaha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daerah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81E59307-532D-4DEB-9DAA-353DA590D103}"/>
              </a:ext>
            </a:extLst>
          </p:cNvPr>
          <p:cNvSpPr/>
          <p:nvPr/>
        </p:nvSpPr>
        <p:spPr>
          <a:xfrm>
            <a:off x="1919536" y="3451764"/>
            <a:ext cx="360039" cy="3330490"/>
          </a:xfrm>
          <a:prstGeom prst="leftBrace">
            <a:avLst/>
          </a:prstGeom>
          <a:ln>
            <a:solidFill>
              <a:srgbClr val="4DB6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5690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767408" y="1124744"/>
            <a:ext cx="2664296" cy="1224136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8760296" y="1124744"/>
            <a:ext cx="2664296" cy="1224136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4871864" y="1124744"/>
            <a:ext cx="2664296" cy="1224136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1424" y="1516722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PEMBENTUKAN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35860" y="1516722"/>
            <a:ext cx="2772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PENGGABUNGAN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60296" y="1516722"/>
            <a:ext cx="2772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PENYESUAIAN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1424" y="2492896"/>
            <a:ext cx="2376264" cy="360040"/>
          </a:xfrm>
          <a:prstGeom prst="rect">
            <a:avLst/>
          </a:prstGeom>
          <a:solidFill>
            <a:srgbClr val="FFFF00"/>
          </a:solidFill>
          <a:ln w="57150"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Melalui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Perda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Kab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/Kota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87488" y="2924944"/>
            <a:ext cx="2736304" cy="1323439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Persyaratan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Dasar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Jml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penduduk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minimal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Luas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wil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 minimal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Usia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min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kecamatan</a:t>
            </a:r>
            <a:endParaRPr kumimoji="0" lang="en-ID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Jml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min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cakupan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desa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/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kel</a:t>
            </a:r>
            <a:endParaRPr kumimoji="0" lang="en-ID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87488" y="4293096"/>
            <a:ext cx="3384376" cy="1569660"/>
          </a:xfrm>
          <a:prstGeom prst="rect">
            <a:avLst/>
          </a:prstGeom>
          <a:solidFill>
            <a:srgbClr val="95D1F9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Persyaratan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Teknis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Kemampuan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keuda</a:t>
            </a:r>
            <a:endParaRPr kumimoji="0" lang="en-ID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Sarpras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pemerintahan</a:t>
            </a:r>
            <a:endParaRPr kumimoji="0" lang="en-ID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lainnya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: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batas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daerah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,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titik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koordinat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,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nama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kec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,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lokasi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calon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ibukota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kec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,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dll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87488" y="5910371"/>
            <a:ext cx="3384376" cy="830997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Persyaratan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Administratif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Keputusan forum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komunikasi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kel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 di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Kec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Induk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&amp;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kec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 yg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akan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dibentuk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cxnSp>
        <p:nvCxnSpPr>
          <p:cNvPr id="15" name="Elbow Connector 14"/>
          <p:cNvCxnSpPr>
            <a:cxnSpLocks/>
            <a:endCxn id="11" idx="1"/>
          </p:cNvCxnSpPr>
          <p:nvPr/>
        </p:nvCxnSpPr>
        <p:spPr>
          <a:xfrm rot="16200000" flipH="1">
            <a:off x="760583" y="2859759"/>
            <a:ext cx="877746" cy="576064"/>
          </a:xfrm>
          <a:prstGeom prst="bentConnector2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cxnSpLocks/>
            <a:endCxn id="12" idx="1"/>
          </p:cNvCxnSpPr>
          <p:nvPr/>
        </p:nvCxnSpPr>
        <p:spPr>
          <a:xfrm rot="16200000" flipH="1">
            <a:off x="86959" y="3677397"/>
            <a:ext cx="2224994" cy="576064"/>
          </a:xfrm>
          <a:prstGeom prst="bentConnector2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cxnSpLocks/>
            <a:endCxn id="13" idx="1"/>
          </p:cNvCxnSpPr>
          <p:nvPr/>
        </p:nvCxnSpPr>
        <p:spPr>
          <a:xfrm rot="16200000" flipH="1">
            <a:off x="-490845" y="4347537"/>
            <a:ext cx="3380602" cy="576064"/>
          </a:xfrm>
          <a:prstGeom prst="bentConnector2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5033882" y="2492896"/>
            <a:ext cx="2376264" cy="360040"/>
          </a:xfrm>
          <a:prstGeom prst="rect">
            <a:avLst/>
          </a:prstGeom>
          <a:solidFill>
            <a:srgbClr val="FFFF00"/>
          </a:solidFill>
          <a:ln w="57150"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Melalui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Perda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Kab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/Kota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91944" y="2924944"/>
            <a:ext cx="2736304" cy="2585323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Dilakukan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apabila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Terjadi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bencana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yg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berakibat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tidak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berjalannya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fungsi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pemerintahan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Terdapat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kepentingan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strategis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nasional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Kesepakatan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KDH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DPRD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Kab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/Kota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958318" y="2492896"/>
            <a:ext cx="2376264" cy="360040"/>
          </a:xfrm>
          <a:prstGeom prst="rect">
            <a:avLst/>
          </a:prstGeom>
          <a:solidFill>
            <a:srgbClr val="FFFF00"/>
          </a:solidFill>
          <a:ln w="57150"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Melalui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Perda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Kab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/Kota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552384" y="2924944"/>
            <a:ext cx="2520280" cy="2308324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Berupa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Perubahan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batas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wil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Kec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Perubahan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nama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Kec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Pemindahan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ibu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kota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Kec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Perubahan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nama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ibu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kota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Kec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91944" y="5589240"/>
            <a:ext cx="2736304" cy="369332"/>
          </a:xfrm>
          <a:prstGeom prst="rect">
            <a:avLst/>
          </a:prstGeom>
          <a:solidFill>
            <a:srgbClr val="95D1F9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Persyaratan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dikecualikan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9086FD28-544D-4DAC-B8F0-9F59EC06F87E}"/>
              </a:ext>
            </a:extLst>
          </p:cNvPr>
          <p:cNvSpPr txBox="1">
            <a:spLocks/>
          </p:cNvSpPr>
          <p:nvPr/>
        </p:nvSpPr>
        <p:spPr>
          <a:xfrm>
            <a:off x="623392" y="77097"/>
            <a:ext cx="11449272" cy="9036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4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PENATAAN KECAMATAN </a:t>
            </a:r>
            <a:r>
              <a: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– PP 17/2018 </a:t>
            </a:r>
            <a:r>
              <a:rPr kumimoji="0" lang="en-ID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Tentang</a:t>
            </a:r>
            <a:r>
              <a: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 KECAMATAN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3517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922BE9B-4935-45F6-80B5-B291D6799F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6" t="53291" r="5005" b="4107"/>
          <a:stretch/>
        </p:blipFill>
        <p:spPr>
          <a:xfrm>
            <a:off x="7248128" y="1700808"/>
            <a:ext cx="4548050" cy="45008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E214E4-9199-4CF4-A2B9-B81A75BE20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1" t="52100" r="50000" b="5298"/>
          <a:stretch/>
        </p:blipFill>
        <p:spPr>
          <a:xfrm>
            <a:off x="302809" y="1173517"/>
            <a:ext cx="5744066" cy="568448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77922" y="363280"/>
            <a:ext cx="8283447" cy="584771"/>
          </a:xfrm>
          <a:prstGeom prst="rect">
            <a:avLst/>
          </a:prstGeom>
          <a:noFill/>
        </p:spPr>
        <p:txBody>
          <a:bodyPr wrap="square" lIns="91426" tIns="45718" rIns="91426" bIns="45718" rtlCol="0">
            <a:spAutoFit/>
          </a:bodyPr>
          <a:lstStyle/>
          <a:p>
            <a:pPr marL="0" marR="0" lvl="0" indent="0" algn="r" defTabSz="9127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DASAR HUKUM PEMBENTUKAN KECAMATAN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528" y="-238479"/>
            <a:ext cx="2949907" cy="25994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87253" y="2188660"/>
            <a:ext cx="457517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27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9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Undang-Undang</a:t>
            </a:r>
            <a:r>
              <a:rPr kumimoji="0" lang="en-ID" sz="19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Nomor</a:t>
            </a:r>
            <a:r>
              <a:rPr kumimoji="0" lang="en-ID" sz="19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23 </a:t>
            </a:r>
            <a:r>
              <a:rPr kumimoji="0" lang="en-ID" sz="19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Tahun</a:t>
            </a:r>
            <a:r>
              <a:rPr kumimoji="0" lang="en-ID" sz="19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2014 </a:t>
            </a:r>
            <a:r>
              <a:rPr kumimoji="0" lang="en-ID" sz="19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tentang</a:t>
            </a:r>
            <a:r>
              <a:rPr kumimoji="0" lang="en-ID" sz="19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Pemerintahan</a:t>
            </a:r>
            <a:r>
              <a:rPr kumimoji="0" lang="en-ID" sz="19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Daerah, </a:t>
            </a:r>
          </a:p>
          <a:p>
            <a:pPr marL="0" marR="0" lvl="0" indent="0" algn="ctr" defTabSz="9127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9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Pasal</a:t>
            </a:r>
            <a:r>
              <a:rPr kumimoji="0" lang="en-ID" sz="19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221 – 222</a:t>
            </a:r>
          </a:p>
          <a:p>
            <a:pPr marL="0" marR="0" lvl="0" indent="0" algn="just" defTabSz="9127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Pasal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221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ayat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(3):</a:t>
            </a:r>
          </a:p>
          <a:p>
            <a:pPr marL="0" marR="0" lvl="0" indent="0" algn="just" defTabSz="9127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“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Rancangan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Perda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Kabupaten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/Kota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tentang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pembentukan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Kecamatan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yang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telah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mendapatkan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persetujuan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bersama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bupati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/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wali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kota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dan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DPRD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kabupaten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/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kota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,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sebelum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ditetapkan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oleh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bupati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/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wali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kota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disampaikan</a:t>
            </a: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kepada</a:t>
            </a: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Menteri</a:t>
            </a: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melalui</a:t>
            </a: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gubernur</a:t>
            </a: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sebagai</a:t>
            </a: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wakil</a:t>
            </a: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Pemerintah</a:t>
            </a: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Pusat</a:t>
            </a: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20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untuk</a:t>
            </a:r>
            <a:r>
              <a:rPr kumimoji="0" lang="en-ID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20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mendapat</a:t>
            </a:r>
            <a:r>
              <a:rPr kumimoji="0" lang="en-ID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20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persetujuan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”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 rot="241651">
            <a:off x="7594321" y="2557449"/>
            <a:ext cx="3636531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27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9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Peraturan</a:t>
            </a:r>
            <a:r>
              <a:rPr kumimoji="0" lang="en-ID" sz="19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Pemerintah</a:t>
            </a:r>
            <a:r>
              <a:rPr kumimoji="0" lang="en-ID" sz="19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Nomor</a:t>
            </a:r>
            <a:r>
              <a:rPr kumimoji="0" lang="en-ID" sz="19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17 </a:t>
            </a:r>
            <a:r>
              <a:rPr kumimoji="0" lang="en-ID" sz="19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Tahun</a:t>
            </a:r>
            <a:r>
              <a:rPr kumimoji="0" lang="en-ID" sz="19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2018 </a:t>
            </a:r>
            <a:r>
              <a:rPr kumimoji="0" lang="en-ID" sz="19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tentang</a:t>
            </a:r>
            <a:r>
              <a:rPr kumimoji="0" lang="en-ID" sz="19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Kecamatan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,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Pasal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2 – 9</a:t>
            </a:r>
          </a:p>
          <a:p>
            <a:pPr marL="0" marR="0" lvl="0" indent="0" algn="l" defTabSz="9127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Pasal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3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ayat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(3):</a:t>
            </a:r>
          </a:p>
          <a:p>
            <a:pPr marL="0" marR="0" lvl="0" indent="0" algn="l" defTabSz="9127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“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Pembentukan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Kecamatan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sebagaimana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dimaksud</a:t>
            </a:r>
            <a:endParaRPr kumimoji="0" lang="en-ID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  <a:p>
            <a:pPr marL="0" marR="0" lvl="0" indent="0" algn="l" defTabSz="9127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pada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ayat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(1) </a:t>
            </a:r>
            <a:r>
              <a:rPr kumimoji="0" lang="en-ID" sz="19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harus</a:t>
            </a:r>
            <a:r>
              <a:rPr kumimoji="0" lang="en-ID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memenuhi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persyaratan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dasar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,</a:t>
            </a:r>
          </a:p>
          <a:p>
            <a:pPr marL="0" marR="0" lvl="0" indent="0" algn="l" defTabSz="9127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persyaratan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teknis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,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dan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persyaratan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</a:t>
            </a:r>
            <a:r>
              <a:rPr kumimoji="0" lang="en-ID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administratif</a:t>
            </a:r>
            <a:r>
              <a:rPr kumimoji="0" lang="en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”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6400800" y="1596788"/>
            <a:ext cx="0" cy="4495953"/>
          </a:xfrm>
          <a:prstGeom prst="line">
            <a:avLst/>
          </a:prstGeom>
          <a:ln w="76200">
            <a:solidFill>
              <a:srgbClr val="7DA8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55B67D3B-66D9-4407-868D-ABF61C3542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7094">
            <a:off x="293834" y="756491"/>
            <a:ext cx="1186837" cy="168935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C5A8D08-DAB7-458A-8C63-0102137A7B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25554">
            <a:off x="7292331" y="1026628"/>
            <a:ext cx="1186837" cy="168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778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055440" y="980728"/>
            <a:ext cx="11371811" cy="5251047"/>
            <a:chOff x="382385" y="1000124"/>
            <a:chExt cx="11371811" cy="5251047"/>
          </a:xfrm>
        </p:grpSpPr>
        <p:graphicFrame>
          <p:nvGraphicFramePr>
            <p:cNvPr id="4" name="Diagram 3"/>
            <p:cNvGraphicFramePr/>
            <p:nvPr/>
          </p:nvGraphicFramePr>
          <p:xfrm>
            <a:off x="382385" y="1280160"/>
            <a:ext cx="11371811" cy="485817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4965" y="1000124"/>
              <a:ext cx="3161437" cy="180957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0316" y="2926076"/>
              <a:ext cx="2952750" cy="155257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4965" y="4657205"/>
              <a:ext cx="3161437" cy="1593966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482137" y="199507"/>
            <a:ext cx="11172307" cy="523220"/>
          </a:xfrm>
          <a:prstGeom prst="rect">
            <a:avLst/>
          </a:prstGeom>
          <a:noFill/>
        </p:spPr>
        <p:txBody>
          <a:bodyPr wrap="square" lIns="91426" tIns="45718" rIns="91426" bIns="45718" rtlCol="0">
            <a:spAutoFit/>
          </a:bodyPr>
          <a:lstStyle/>
          <a:p>
            <a:pPr marL="0" marR="0" lvl="0" indent="0" algn="l" defTabSz="9127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ESENSI PEMBENTUKAN KECAMATAN, DILAKUKAN UNTUK ….</a:t>
            </a:r>
          </a:p>
        </p:txBody>
      </p:sp>
    </p:spTree>
    <p:extLst>
      <p:ext uri="{BB962C8B-B14F-4D97-AF65-F5344CB8AC3E}">
        <p14:creationId xmlns:p14="http://schemas.microsoft.com/office/powerpoint/2010/main" val="21817187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51652" y="1020347"/>
            <a:ext cx="2768540" cy="2766349"/>
          </a:xfrm>
          <a:custGeom>
            <a:avLst/>
            <a:gdLst/>
            <a:ahLst/>
            <a:cxnLst/>
            <a:rect l="l" t="t" r="r" b="b"/>
            <a:pathLst>
              <a:path w="2428240" h="2428240">
                <a:moveTo>
                  <a:pt x="1214056" y="2428113"/>
                </a:moveTo>
                <a:lnTo>
                  <a:pt x="1166385" y="2427194"/>
                </a:lnTo>
                <a:lnTo>
                  <a:pt x="1119179" y="2424461"/>
                </a:lnTo>
                <a:lnTo>
                  <a:pt x="1072472" y="2419945"/>
                </a:lnTo>
                <a:lnTo>
                  <a:pt x="1026298" y="2413683"/>
                </a:lnTo>
                <a:lnTo>
                  <a:pt x="980691" y="2405706"/>
                </a:lnTo>
                <a:lnTo>
                  <a:pt x="935684" y="2396049"/>
                </a:lnTo>
                <a:lnTo>
                  <a:pt x="891312" y="2384746"/>
                </a:lnTo>
                <a:lnTo>
                  <a:pt x="847608" y="2371830"/>
                </a:lnTo>
                <a:lnTo>
                  <a:pt x="804605" y="2357336"/>
                </a:lnTo>
                <a:lnTo>
                  <a:pt x="762338" y="2341296"/>
                </a:lnTo>
                <a:lnTo>
                  <a:pt x="720840" y="2323745"/>
                </a:lnTo>
                <a:lnTo>
                  <a:pt x="680145" y="2304716"/>
                </a:lnTo>
                <a:lnTo>
                  <a:pt x="640287" y="2284243"/>
                </a:lnTo>
                <a:lnTo>
                  <a:pt x="601299" y="2262360"/>
                </a:lnTo>
                <a:lnTo>
                  <a:pt x="563215" y="2239100"/>
                </a:lnTo>
                <a:lnTo>
                  <a:pt x="526069" y="2214498"/>
                </a:lnTo>
                <a:lnTo>
                  <a:pt x="489895" y="2188587"/>
                </a:lnTo>
                <a:lnTo>
                  <a:pt x="454726" y="2161400"/>
                </a:lnTo>
                <a:lnTo>
                  <a:pt x="420596" y="2132972"/>
                </a:lnTo>
                <a:lnTo>
                  <a:pt x="387539" y="2103336"/>
                </a:lnTo>
                <a:lnTo>
                  <a:pt x="355589" y="2072526"/>
                </a:lnTo>
                <a:lnTo>
                  <a:pt x="324779" y="2040575"/>
                </a:lnTo>
                <a:lnTo>
                  <a:pt x="295142" y="2007519"/>
                </a:lnTo>
                <a:lnTo>
                  <a:pt x="266714" y="1973389"/>
                </a:lnTo>
                <a:lnTo>
                  <a:pt x="239528" y="1938220"/>
                </a:lnTo>
                <a:lnTo>
                  <a:pt x="213616" y="1902046"/>
                </a:lnTo>
                <a:lnTo>
                  <a:pt x="189014" y="1864900"/>
                </a:lnTo>
                <a:lnTo>
                  <a:pt x="165754" y="1826816"/>
                </a:lnTo>
                <a:lnTo>
                  <a:pt x="143871" y="1787828"/>
                </a:lnTo>
                <a:lnTo>
                  <a:pt x="123398" y="1747970"/>
                </a:lnTo>
                <a:lnTo>
                  <a:pt x="104369" y="1707275"/>
                </a:lnTo>
                <a:lnTo>
                  <a:pt x="86817" y="1665777"/>
                </a:lnTo>
                <a:lnTo>
                  <a:pt x="70777" y="1623509"/>
                </a:lnTo>
                <a:lnTo>
                  <a:pt x="56283" y="1580507"/>
                </a:lnTo>
                <a:lnTo>
                  <a:pt x="43367" y="1536802"/>
                </a:lnTo>
                <a:lnTo>
                  <a:pt x="32064" y="1492430"/>
                </a:lnTo>
                <a:lnTo>
                  <a:pt x="22407" y="1447423"/>
                </a:lnTo>
                <a:lnTo>
                  <a:pt x="14430" y="1401816"/>
                </a:lnTo>
                <a:lnTo>
                  <a:pt x="8167" y="1355642"/>
                </a:lnTo>
                <a:lnTo>
                  <a:pt x="3652" y="1308935"/>
                </a:lnTo>
                <a:lnTo>
                  <a:pt x="918" y="1261728"/>
                </a:lnTo>
                <a:lnTo>
                  <a:pt x="0" y="1214056"/>
                </a:lnTo>
                <a:lnTo>
                  <a:pt x="918" y="1166385"/>
                </a:lnTo>
                <a:lnTo>
                  <a:pt x="3652" y="1119179"/>
                </a:lnTo>
                <a:lnTo>
                  <a:pt x="8167" y="1072472"/>
                </a:lnTo>
                <a:lnTo>
                  <a:pt x="14430" y="1026298"/>
                </a:lnTo>
                <a:lnTo>
                  <a:pt x="22407" y="980691"/>
                </a:lnTo>
                <a:lnTo>
                  <a:pt x="32064" y="935684"/>
                </a:lnTo>
                <a:lnTo>
                  <a:pt x="43367" y="891312"/>
                </a:lnTo>
                <a:lnTo>
                  <a:pt x="56283" y="847608"/>
                </a:lnTo>
                <a:lnTo>
                  <a:pt x="70777" y="804605"/>
                </a:lnTo>
                <a:lnTo>
                  <a:pt x="86817" y="762338"/>
                </a:lnTo>
                <a:lnTo>
                  <a:pt x="104369" y="720840"/>
                </a:lnTo>
                <a:lnTo>
                  <a:pt x="123398" y="680145"/>
                </a:lnTo>
                <a:lnTo>
                  <a:pt x="143871" y="640287"/>
                </a:lnTo>
                <a:lnTo>
                  <a:pt x="165754" y="601299"/>
                </a:lnTo>
                <a:lnTo>
                  <a:pt x="189014" y="563215"/>
                </a:lnTo>
                <a:lnTo>
                  <a:pt x="213616" y="526069"/>
                </a:lnTo>
                <a:lnTo>
                  <a:pt x="239528" y="489895"/>
                </a:lnTo>
                <a:lnTo>
                  <a:pt x="266714" y="454726"/>
                </a:lnTo>
                <a:lnTo>
                  <a:pt x="295142" y="420596"/>
                </a:lnTo>
                <a:lnTo>
                  <a:pt x="324779" y="387539"/>
                </a:lnTo>
                <a:lnTo>
                  <a:pt x="355589" y="355589"/>
                </a:lnTo>
                <a:lnTo>
                  <a:pt x="387539" y="324779"/>
                </a:lnTo>
                <a:lnTo>
                  <a:pt x="420596" y="295142"/>
                </a:lnTo>
                <a:lnTo>
                  <a:pt x="454726" y="266714"/>
                </a:lnTo>
                <a:lnTo>
                  <a:pt x="489895" y="239528"/>
                </a:lnTo>
                <a:lnTo>
                  <a:pt x="526069" y="213616"/>
                </a:lnTo>
                <a:lnTo>
                  <a:pt x="563215" y="189014"/>
                </a:lnTo>
                <a:lnTo>
                  <a:pt x="601299" y="165754"/>
                </a:lnTo>
                <a:lnTo>
                  <a:pt x="640287" y="143871"/>
                </a:lnTo>
                <a:lnTo>
                  <a:pt x="680145" y="123398"/>
                </a:lnTo>
                <a:lnTo>
                  <a:pt x="720840" y="104369"/>
                </a:lnTo>
                <a:lnTo>
                  <a:pt x="762338" y="86817"/>
                </a:lnTo>
                <a:lnTo>
                  <a:pt x="804605" y="70777"/>
                </a:lnTo>
                <a:lnTo>
                  <a:pt x="847608" y="56283"/>
                </a:lnTo>
                <a:lnTo>
                  <a:pt x="891312" y="43367"/>
                </a:lnTo>
                <a:lnTo>
                  <a:pt x="935684" y="32064"/>
                </a:lnTo>
                <a:lnTo>
                  <a:pt x="980691" y="22407"/>
                </a:lnTo>
                <a:lnTo>
                  <a:pt x="1026298" y="14430"/>
                </a:lnTo>
                <a:lnTo>
                  <a:pt x="1072472" y="8167"/>
                </a:lnTo>
                <a:lnTo>
                  <a:pt x="1119179" y="3652"/>
                </a:lnTo>
                <a:lnTo>
                  <a:pt x="1166385" y="918"/>
                </a:lnTo>
                <a:lnTo>
                  <a:pt x="1214056" y="0"/>
                </a:lnTo>
                <a:lnTo>
                  <a:pt x="1261728" y="918"/>
                </a:lnTo>
                <a:lnTo>
                  <a:pt x="1308935" y="3652"/>
                </a:lnTo>
                <a:lnTo>
                  <a:pt x="1355642" y="8167"/>
                </a:lnTo>
                <a:lnTo>
                  <a:pt x="1401816" y="14430"/>
                </a:lnTo>
                <a:lnTo>
                  <a:pt x="1447423" y="22407"/>
                </a:lnTo>
                <a:lnTo>
                  <a:pt x="1492430" y="32064"/>
                </a:lnTo>
                <a:lnTo>
                  <a:pt x="1536802" y="43367"/>
                </a:lnTo>
                <a:lnTo>
                  <a:pt x="1580507" y="56283"/>
                </a:lnTo>
                <a:lnTo>
                  <a:pt x="1623509" y="70777"/>
                </a:lnTo>
                <a:lnTo>
                  <a:pt x="1665777" y="86817"/>
                </a:lnTo>
                <a:lnTo>
                  <a:pt x="1707275" y="104369"/>
                </a:lnTo>
                <a:lnTo>
                  <a:pt x="1747970" y="123398"/>
                </a:lnTo>
                <a:lnTo>
                  <a:pt x="1787828" y="143871"/>
                </a:lnTo>
                <a:lnTo>
                  <a:pt x="1826816" y="165754"/>
                </a:lnTo>
                <a:lnTo>
                  <a:pt x="1864900" y="189014"/>
                </a:lnTo>
                <a:lnTo>
                  <a:pt x="1902046" y="213616"/>
                </a:lnTo>
                <a:lnTo>
                  <a:pt x="1938220" y="239528"/>
                </a:lnTo>
                <a:lnTo>
                  <a:pt x="1973389" y="266714"/>
                </a:lnTo>
                <a:lnTo>
                  <a:pt x="2007519" y="295142"/>
                </a:lnTo>
                <a:lnTo>
                  <a:pt x="2040575" y="324779"/>
                </a:lnTo>
                <a:lnTo>
                  <a:pt x="2072526" y="355589"/>
                </a:lnTo>
                <a:lnTo>
                  <a:pt x="2103336" y="387539"/>
                </a:lnTo>
                <a:lnTo>
                  <a:pt x="2132972" y="420596"/>
                </a:lnTo>
                <a:lnTo>
                  <a:pt x="2161400" y="454726"/>
                </a:lnTo>
                <a:lnTo>
                  <a:pt x="2188587" y="489895"/>
                </a:lnTo>
                <a:lnTo>
                  <a:pt x="2214498" y="526069"/>
                </a:lnTo>
                <a:lnTo>
                  <a:pt x="2239100" y="563215"/>
                </a:lnTo>
                <a:lnTo>
                  <a:pt x="2262360" y="601299"/>
                </a:lnTo>
                <a:lnTo>
                  <a:pt x="2284243" y="640287"/>
                </a:lnTo>
                <a:lnTo>
                  <a:pt x="2304716" y="680145"/>
                </a:lnTo>
                <a:lnTo>
                  <a:pt x="2323745" y="720840"/>
                </a:lnTo>
                <a:lnTo>
                  <a:pt x="2341296" y="762338"/>
                </a:lnTo>
                <a:lnTo>
                  <a:pt x="2357336" y="804605"/>
                </a:lnTo>
                <a:lnTo>
                  <a:pt x="2371830" y="847608"/>
                </a:lnTo>
                <a:lnTo>
                  <a:pt x="2384746" y="891312"/>
                </a:lnTo>
                <a:lnTo>
                  <a:pt x="2396049" y="935684"/>
                </a:lnTo>
                <a:lnTo>
                  <a:pt x="2405706" y="980691"/>
                </a:lnTo>
                <a:lnTo>
                  <a:pt x="2413683" y="1026298"/>
                </a:lnTo>
                <a:lnTo>
                  <a:pt x="2419945" y="1072472"/>
                </a:lnTo>
                <a:lnTo>
                  <a:pt x="2424461" y="1119179"/>
                </a:lnTo>
                <a:lnTo>
                  <a:pt x="2427194" y="1166385"/>
                </a:lnTo>
                <a:lnTo>
                  <a:pt x="2428113" y="1214056"/>
                </a:lnTo>
                <a:lnTo>
                  <a:pt x="2427194" y="1261728"/>
                </a:lnTo>
                <a:lnTo>
                  <a:pt x="2424461" y="1308935"/>
                </a:lnTo>
                <a:lnTo>
                  <a:pt x="2419945" y="1355642"/>
                </a:lnTo>
                <a:lnTo>
                  <a:pt x="2413683" y="1401816"/>
                </a:lnTo>
                <a:lnTo>
                  <a:pt x="2405706" y="1447423"/>
                </a:lnTo>
                <a:lnTo>
                  <a:pt x="2396049" y="1492430"/>
                </a:lnTo>
                <a:lnTo>
                  <a:pt x="2384746" y="1536802"/>
                </a:lnTo>
                <a:lnTo>
                  <a:pt x="2371830" y="1580507"/>
                </a:lnTo>
                <a:lnTo>
                  <a:pt x="2357336" y="1623509"/>
                </a:lnTo>
                <a:lnTo>
                  <a:pt x="2341296" y="1665777"/>
                </a:lnTo>
                <a:lnTo>
                  <a:pt x="2323745" y="1707275"/>
                </a:lnTo>
                <a:lnTo>
                  <a:pt x="2304716" y="1747970"/>
                </a:lnTo>
                <a:lnTo>
                  <a:pt x="2284243" y="1787828"/>
                </a:lnTo>
                <a:lnTo>
                  <a:pt x="2262360" y="1826816"/>
                </a:lnTo>
                <a:lnTo>
                  <a:pt x="2239100" y="1864900"/>
                </a:lnTo>
                <a:lnTo>
                  <a:pt x="2214498" y="1902046"/>
                </a:lnTo>
                <a:lnTo>
                  <a:pt x="2188587" y="1938220"/>
                </a:lnTo>
                <a:lnTo>
                  <a:pt x="2161400" y="1973389"/>
                </a:lnTo>
                <a:lnTo>
                  <a:pt x="2132972" y="2007519"/>
                </a:lnTo>
                <a:lnTo>
                  <a:pt x="2103336" y="2040575"/>
                </a:lnTo>
                <a:lnTo>
                  <a:pt x="2072526" y="2072526"/>
                </a:lnTo>
                <a:lnTo>
                  <a:pt x="2040575" y="2103336"/>
                </a:lnTo>
                <a:lnTo>
                  <a:pt x="2007519" y="2132972"/>
                </a:lnTo>
                <a:lnTo>
                  <a:pt x="1973389" y="2161400"/>
                </a:lnTo>
                <a:lnTo>
                  <a:pt x="1938220" y="2188587"/>
                </a:lnTo>
                <a:lnTo>
                  <a:pt x="1902046" y="2214498"/>
                </a:lnTo>
                <a:lnTo>
                  <a:pt x="1864900" y="2239100"/>
                </a:lnTo>
                <a:lnTo>
                  <a:pt x="1826816" y="2262360"/>
                </a:lnTo>
                <a:lnTo>
                  <a:pt x="1787828" y="2284243"/>
                </a:lnTo>
                <a:lnTo>
                  <a:pt x="1747970" y="2304716"/>
                </a:lnTo>
                <a:lnTo>
                  <a:pt x="1707275" y="2323745"/>
                </a:lnTo>
                <a:lnTo>
                  <a:pt x="1665777" y="2341296"/>
                </a:lnTo>
                <a:lnTo>
                  <a:pt x="1623509" y="2357336"/>
                </a:lnTo>
                <a:lnTo>
                  <a:pt x="1580507" y="2371830"/>
                </a:lnTo>
                <a:lnTo>
                  <a:pt x="1536802" y="2384746"/>
                </a:lnTo>
                <a:lnTo>
                  <a:pt x="1492430" y="2396049"/>
                </a:lnTo>
                <a:lnTo>
                  <a:pt x="1447423" y="2405706"/>
                </a:lnTo>
                <a:lnTo>
                  <a:pt x="1401816" y="2413683"/>
                </a:lnTo>
                <a:lnTo>
                  <a:pt x="1355642" y="2419945"/>
                </a:lnTo>
                <a:lnTo>
                  <a:pt x="1308935" y="2424461"/>
                </a:lnTo>
                <a:lnTo>
                  <a:pt x="1261728" y="2427194"/>
                </a:lnTo>
                <a:lnTo>
                  <a:pt x="1214056" y="2428113"/>
                </a:lnTo>
                <a:close/>
              </a:path>
            </a:pathLst>
          </a:custGeom>
          <a:solidFill>
            <a:srgbClr val="C64167">
              <a:alpha val="50195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1040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61039" y="1288711"/>
            <a:ext cx="542993" cy="984077"/>
          </a:xfrm>
          <a:prstGeom prst="rect">
            <a:avLst/>
          </a:prstGeom>
        </p:spPr>
        <p:txBody>
          <a:bodyPr vert="horz" wrap="square" lIns="0" tIns="19520" rIns="0" bIns="0" rtlCol="0">
            <a:spAutoFit/>
          </a:bodyPr>
          <a:lstStyle/>
          <a:p>
            <a:pPr marL="14470" marR="0" lvl="0" indent="0" algn="l" defTabSz="1040707" rtl="0" eaLnBrk="1" fontAlgn="auto" latinLnBrk="0" hangingPunct="1">
              <a:lnSpc>
                <a:spcPct val="100000"/>
              </a:lnSpc>
              <a:spcBef>
                <a:spcPts val="1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300" b="0" i="0" u="none" strike="noStrike" kern="1200" cap="none" spc="-63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endParaRPr kumimoji="0" sz="6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376132" y="2243864"/>
            <a:ext cx="2768540" cy="2766349"/>
          </a:xfrm>
          <a:custGeom>
            <a:avLst/>
            <a:gdLst/>
            <a:ahLst/>
            <a:cxnLst/>
            <a:rect l="l" t="t" r="r" b="b"/>
            <a:pathLst>
              <a:path w="2428240" h="2428240">
                <a:moveTo>
                  <a:pt x="1214056" y="2428113"/>
                </a:moveTo>
                <a:lnTo>
                  <a:pt x="1166385" y="2427194"/>
                </a:lnTo>
                <a:lnTo>
                  <a:pt x="1119179" y="2424461"/>
                </a:lnTo>
                <a:lnTo>
                  <a:pt x="1072472" y="2419945"/>
                </a:lnTo>
                <a:lnTo>
                  <a:pt x="1026298" y="2413683"/>
                </a:lnTo>
                <a:lnTo>
                  <a:pt x="980691" y="2405706"/>
                </a:lnTo>
                <a:lnTo>
                  <a:pt x="935684" y="2396049"/>
                </a:lnTo>
                <a:lnTo>
                  <a:pt x="891312" y="2384746"/>
                </a:lnTo>
                <a:lnTo>
                  <a:pt x="847608" y="2371830"/>
                </a:lnTo>
                <a:lnTo>
                  <a:pt x="804605" y="2357336"/>
                </a:lnTo>
                <a:lnTo>
                  <a:pt x="762338" y="2341296"/>
                </a:lnTo>
                <a:lnTo>
                  <a:pt x="720840" y="2323745"/>
                </a:lnTo>
                <a:lnTo>
                  <a:pt x="680145" y="2304716"/>
                </a:lnTo>
                <a:lnTo>
                  <a:pt x="640287" y="2284243"/>
                </a:lnTo>
                <a:lnTo>
                  <a:pt x="601299" y="2262360"/>
                </a:lnTo>
                <a:lnTo>
                  <a:pt x="563215" y="2239100"/>
                </a:lnTo>
                <a:lnTo>
                  <a:pt x="526069" y="2214498"/>
                </a:lnTo>
                <a:lnTo>
                  <a:pt x="489895" y="2188587"/>
                </a:lnTo>
                <a:lnTo>
                  <a:pt x="454726" y="2161400"/>
                </a:lnTo>
                <a:lnTo>
                  <a:pt x="420596" y="2132972"/>
                </a:lnTo>
                <a:lnTo>
                  <a:pt x="387539" y="2103336"/>
                </a:lnTo>
                <a:lnTo>
                  <a:pt x="355589" y="2072526"/>
                </a:lnTo>
                <a:lnTo>
                  <a:pt x="324779" y="2040575"/>
                </a:lnTo>
                <a:lnTo>
                  <a:pt x="295142" y="2007519"/>
                </a:lnTo>
                <a:lnTo>
                  <a:pt x="266714" y="1973389"/>
                </a:lnTo>
                <a:lnTo>
                  <a:pt x="239528" y="1938220"/>
                </a:lnTo>
                <a:lnTo>
                  <a:pt x="213616" y="1902046"/>
                </a:lnTo>
                <a:lnTo>
                  <a:pt x="189014" y="1864900"/>
                </a:lnTo>
                <a:lnTo>
                  <a:pt x="165754" y="1826816"/>
                </a:lnTo>
                <a:lnTo>
                  <a:pt x="143871" y="1787828"/>
                </a:lnTo>
                <a:lnTo>
                  <a:pt x="123398" y="1747970"/>
                </a:lnTo>
                <a:lnTo>
                  <a:pt x="104369" y="1707275"/>
                </a:lnTo>
                <a:lnTo>
                  <a:pt x="86817" y="1665777"/>
                </a:lnTo>
                <a:lnTo>
                  <a:pt x="70777" y="1623509"/>
                </a:lnTo>
                <a:lnTo>
                  <a:pt x="56283" y="1580507"/>
                </a:lnTo>
                <a:lnTo>
                  <a:pt x="43367" y="1536802"/>
                </a:lnTo>
                <a:lnTo>
                  <a:pt x="32064" y="1492430"/>
                </a:lnTo>
                <a:lnTo>
                  <a:pt x="22407" y="1447423"/>
                </a:lnTo>
                <a:lnTo>
                  <a:pt x="14430" y="1401816"/>
                </a:lnTo>
                <a:lnTo>
                  <a:pt x="8167" y="1355642"/>
                </a:lnTo>
                <a:lnTo>
                  <a:pt x="3652" y="1308935"/>
                </a:lnTo>
                <a:lnTo>
                  <a:pt x="918" y="1261728"/>
                </a:lnTo>
                <a:lnTo>
                  <a:pt x="0" y="1214056"/>
                </a:lnTo>
                <a:lnTo>
                  <a:pt x="918" y="1166385"/>
                </a:lnTo>
                <a:lnTo>
                  <a:pt x="3652" y="1119179"/>
                </a:lnTo>
                <a:lnTo>
                  <a:pt x="8167" y="1072472"/>
                </a:lnTo>
                <a:lnTo>
                  <a:pt x="14430" y="1026298"/>
                </a:lnTo>
                <a:lnTo>
                  <a:pt x="22407" y="980691"/>
                </a:lnTo>
                <a:lnTo>
                  <a:pt x="32064" y="935684"/>
                </a:lnTo>
                <a:lnTo>
                  <a:pt x="43367" y="891312"/>
                </a:lnTo>
                <a:lnTo>
                  <a:pt x="56283" y="847608"/>
                </a:lnTo>
                <a:lnTo>
                  <a:pt x="70777" y="804605"/>
                </a:lnTo>
                <a:lnTo>
                  <a:pt x="86817" y="762338"/>
                </a:lnTo>
                <a:lnTo>
                  <a:pt x="104369" y="720840"/>
                </a:lnTo>
                <a:lnTo>
                  <a:pt x="123398" y="680145"/>
                </a:lnTo>
                <a:lnTo>
                  <a:pt x="143871" y="640287"/>
                </a:lnTo>
                <a:lnTo>
                  <a:pt x="165754" y="601299"/>
                </a:lnTo>
                <a:lnTo>
                  <a:pt x="189014" y="563215"/>
                </a:lnTo>
                <a:lnTo>
                  <a:pt x="213616" y="526069"/>
                </a:lnTo>
                <a:lnTo>
                  <a:pt x="239528" y="489895"/>
                </a:lnTo>
                <a:lnTo>
                  <a:pt x="266714" y="454726"/>
                </a:lnTo>
                <a:lnTo>
                  <a:pt x="295142" y="420596"/>
                </a:lnTo>
                <a:lnTo>
                  <a:pt x="324779" y="387539"/>
                </a:lnTo>
                <a:lnTo>
                  <a:pt x="355589" y="355589"/>
                </a:lnTo>
                <a:lnTo>
                  <a:pt x="387539" y="324779"/>
                </a:lnTo>
                <a:lnTo>
                  <a:pt x="420596" y="295142"/>
                </a:lnTo>
                <a:lnTo>
                  <a:pt x="454726" y="266714"/>
                </a:lnTo>
                <a:lnTo>
                  <a:pt x="489895" y="239528"/>
                </a:lnTo>
                <a:lnTo>
                  <a:pt x="526069" y="213616"/>
                </a:lnTo>
                <a:lnTo>
                  <a:pt x="563215" y="189014"/>
                </a:lnTo>
                <a:lnTo>
                  <a:pt x="601299" y="165754"/>
                </a:lnTo>
                <a:lnTo>
                  <a:pt x="640287" y="143871"/>
                </a:lnTo>
                <a:lnTo>
                  <a:pt x="680145" y="123398"/>
                </a:lnTo>
                <a:lnTo>
                  <a:pt x="720840" y="104369"/>
                </a:lnTo>
                <a:lnTo>
                  <a:pt x="762338" y="86817"/>
                </a:lnTo>
                <a:lnTo>
                  <a:pt x="804605" y="70777"/>
                </a:lnTo>
                <a:lnTo>
                  <a:pt x="847608" y="56283"/>
                </a:lnTo>
                <a:lnTo>
                  <a:pt x="891312" y="43367"/>
                </a:lnTo>
                <a:lnTo>
                  <a:pt x="935684" y="32064"/>
                </a:lnTo>
                <a:lnTo>
                  <a:pt x="980691" y="22407"/>
                </a:lnTo>
                <a:lnTo>
                  <a:pt x="1026298" y="14430"/>
                </a:lnTo>
                <a:lnTo>
                  <a:pt x="1072472" y="8167"/>
                </a:lnTo>
                <a:lnTo>
                  <a:pt x="1119179" y="3652"/>
                </a:lnTo>
                <a:lnTo>
                  <a:pt x="1166385" y="918"/>
                </a:lnTo>
                <a:lnTo>
                  <a:pt x="1214056" y="0"/>
                </a:lnTo>
                <a:lnTo>
                  <a:pt x="1261728" y="918"/>
                </a:lnTo>
                <a:lnTo>
                  <a:pt x="1308935" y="3652"/>
                </a:lnTo>
                <a:lnTo>
                  <a:pt x="1355642" y="8167"/>
                </a:lnTo>
                <a:lnTo>
                  <a:pt x="1401816" y="14430"/>
                </a:lnTo>
                <a:lnTo>
                  <a:pt x="1447423" y="22407"/>
                </a:lnTo>
                <a:lnTo>
                  <a:pt x="1492430" y="32064"/>
                </a:lnTo>
                <a:lnTo>
                  <a:pt x="1536802" y="43367"/>
                </a:lnTo>
                <a:lnTo>
                  <a:pt x="1580507" y="56283"/>
                </a:lnTo>
                <a:lnTo>
                  <a:pt x="1623509" y="70777"/>
                </a:lnTo>
                <a:lnTo>
                  <a:pt x="1665777" y="86817"/>
                </a:lnTo>
                <a:lnTo>
                  <a:pt x="1707275" y="104369"/>
                </a:lnTo>
                <a:lnTo>
                  <a:pt x="1747970" y="123398"/>
                </a:lnTo>
                <a:lnTo>
                  <a:pt x="1787828" y="143871"/>
                </a:lnTo>
                <a:lnTo>
                  <a:pt x="1826816" y="165754"/>
                </a:lnTo>
                <a:lnTo>
                  <a:pt x="1864900" y="189014"/>
                </a:lnTo>
                <a:lnTo>
                  <a:pt x="1902046" y="213616"/>
                </a:lnTo>
                <a:lnTo>
                  <a:pt x="1938220" y="239528"/>
                </a:lnTo>
                <a:lnTo>
                  <a:pt x="1973389" y="266714"/>
                </a:lnTo>
                <a:lnTo>
                  <a:pt x="2007519" y="295142"/>
                </a:lnTo>
                <a:lnTo>
                  <a:pt x="2040575" y="324779"/>
                </a:lnTo>
                <a:lnTo>
                  <a:pt x="2072526" y="355589"/>
                </a:lnTo>
                <a:lnTo>
                  <a:pt x="2103336" y="387539"/>
                </a:lnTo>
                <a:lnTo>
                  <a:pt x="2132972" y="420596"/>
                </a:lnTo>
                <a:lnTo>
                  <a:pt x="2161400" y="454726"/>
                </a:lnTo>
                <a:lnTo>
                  <a:pt x="2188587" y="489895"/>
                </a:lnTo>
                <a:lnTo>
                  <a:pt x="2214498" y="526069"/>
                </a:lnTo>
                <a:lnTo>
                  <a:pt x="2239100" y="563215"/>
                </a:lnTo>
                <a:lnTo>
                  <a:pt x="2262360" y="601299"/>
                </a:lnTo>
                <a:lnTo>
                  <a:pt x="2284243" y="640287"/>
                </a:lnTo>
                <a:lnTo>
                  <a:pt x="2304716" y="680145"/>
                </a:lnTo>
                <a:lnTo>
                  <a:pt x="2323745" y="720840"/>
                </a:lnTo>
                <a:lnTo>
                  <a:pt x="2341296" y="762338"/>
                </a:lnTo>
                <a:lnTo>
                  <a:pt x="2357336" y="804605"/>
                </a:lnTo>
                <a:lnTo>
                  <a:pt x="2371830" y="847608"/>
                </a:lnTo>
                <a:lnTo>
                  <a:pt x="2384746" y="891312"/>
                </a:lnTo>
                <a:lnTo>
                  <a:pt x="2396049" y="935684"/>
                </a:lnTo>
                <a:lnTo>
                  <a:pt x="2405706" y="980691"/>
                </a:lnTo>
                <a:lnTo>
                  <a:pt x="2413683" y="1026298"/>
                </a:lnTo>
                <a:lnTo>
                  <a:pt x="2419945" y="1072472"/>
                </a:lnTo>
                <a:lnTo>
                  <a:pt x="2424461" y="1119179"/>
                </a:lnTo>
                <a:lnTo>
                  <a:pt x="2427194" y="1166385"/>
                </a:lnTo>
                <a:lnTo>
                  <a:pt x="2428113" y="1214056"/>
                </a:lnTo>
                <a:lnTo>
                  <a:pt x="2427194" y="1261728"/>
                </a:lnTo>
                <a:lnTo>
                  <a:pt x="2424461" y="1308935"/>
                </a:lnTo>
                <a:lnTo>
                  <a:pt x="2419945" y="1355642"/>
                </a:lnTo>
                <a:lnTo>
                  <a:pt x="2413683" y="1401816"/>
                </a:lnTo>
                <a:lnTo>
                  <a:pt x="2405706" y="1447423"/>
                </a:lnTo>
                <a:lnTo>
                  <a:pt x="2396049" y="1492430"/>
                </a:lnTo>
                <a:lnTo>
                  <a:pt x="2384746" y="1536802"/>
                </a:lnTo>
                <a:lnTo>
                  <a:pt x="2371830" y="1580507"/>
                </a:lnTo>
                <a:lnTo>
                  <a:pt x="2357336" y="1623509"/>
                </a:lnTo>
                <a:lnTo>
                  <a:pt x="2341296" y="1665777"/>
                </a:lnTo>
                <a:lnTo>
                  <a:pt x="2323745" y="1707275"/>
                </a:lnTo>
                <a:lnTo>
                  <a:pt x="2304716" y="1747970"/>
                </a:lnTo>
                <a:lnTo>
                  <a:pt x="2284243" y="1787828"/>
                </a:lnTo>
                <a:lnTo>
                  <a:pt x="2262360" y="1826816"/>
                </a:lnTo>
                <a:lnTo>
                  <a:pt x="2239100" y="1864900"/>
                </a:lnTo>
                <a:lnTo>
                  <a:pt x="2214498" y="1902046"/>
                </a:lnTo>
                <a:lnTo>
                  <a:pt x="2188587" y="1938220"/>
                </a:lnTo>
                <a:lnTo>
                  <a:pt x="2161400" y="1973389"/>
                </a:lnTo>
                <a:lnTo>
                  <a:pt x="2132972" y="2007519"/>
                </a:lnTo>
                <a:lnTo>
                  <a:pt x="2103336" y="2040575"/>
                </a:lnTo>
                <a:lnTo>
                  <a:pt x="2072526" y="2072526"/>
                </a:lnTo>
                <a:lnTo>
                  <a:pt x="2040575" y="2103336"/>
                </a:lnTo>
                <a:lnTo>
                  <a:pt x="2007519" y="2132972"/>
                </a:lnTo>
                <a:lnTo>
                  <a:pt x="1973389" y="2161400"/>
                </a:lnTo>
                <a:lnTo>
                  <a:pt x="1938220" y="2188587"/>
                </a:lnTo>
                <a:lnTo>
                  <a:pt x="1902046" y="2214498"/>
                </a:lnTo>
                <a:lnTo>
                  <a:pt x="1864900" y="2239100"/>
                </a:lnTo>
                <a:lnTo>
                  <a:pt x="1826816" y="2262360"/>
                </a:lnTo>
                <a:lnTo>
                  <a:pt x="1787828" y="2284243"/>
                </a:lnTo>
                <a:lnTo>
                  <a:pt x="1747970" y="2304716"/>
                </a:lnTo>
                <a:lnTo>
                  <a:pt x="1707275" y="2323745"/>
                </a:lnTo>
                <a:lnTo>
                  <a:pt x="1665777" y="2341296"/>
                </a:lnTo>
                <a:lnTo>
                  <a:pt x="1623509" y="2357336"/>
                </a:lnTo>
                <a:lnTo>
                  <a:pt x="1580507" y="2371830"/>
                </a:lnTo>
                <a:lnTo>
                  <a:pt x="1536802" y="2384746"/>
                </a:lnTo>
                <a:lnTo>
                  <a:pt x="1492430" y="2396049"/>
                </a:lnTo>
                <a:lnTo>
                  <a:pt x="1447423" y="2405706"/>
                </a:lnTo>
                <a:lnTo>
                  <a:pt x="1401816" y="2413683"/>
                </a:lnTo>
                <a:lnTo>
                  <a:pt x="1355642" y="2419945"/>
                </a:lnTo>
                <a:lnTo>
                  <a:pt x="1308935" y="2424461"/>
                </a:lnTo>
                <a:lnTo>
                  <a:pt x="1261728" y="2427194"/>
                </a:lnTo>
                <a:lnTo>
                  <a:pt x="1214056" y="2428113"/>
                </a:lnTo>
                <a:close/>
              </a:path>
            </a:pathLst>
          </a:custGeom>
          <a:solidFill>
            <a:srgbClr val="5135D4">
              <a:alpha val="50195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1040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124393" y="3084084"/>
            <a:ext cx="541545" cy="984077"/>
          </a:xfrm>
          <a:prstGeom prst="rect">
            <a:avLst/>
          </a:prstGeom>
        </p:spPr>
        <p:txBody>
          <a:bodyPr vert="horz" wrap="square" lIns="0" tIns="19520" rIns="0" bIns="0" rtlCol="0">
            <a:spAutoFit/>
          </a:bodyPr>
          <a:lstStyle/>
          <a:p>
            <a:pPr marL="14470" marR="0" lvl="0" indent="0" algn="l" defTabSz="1040707" rtl="0" eaLnBrk="1" fontAlgn="auto" latinLnBrk="0" hangingPunct="1">
              <a:lnSpc>
                <a:spcPct val="100000"/>
              </a:lnSpc>
              <a:spcBef>
                <a:spcPts val="1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300" b="0" i="0" u="none" strike="noStrike" kern="1200" cap="none" spc="-416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sz="6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26100" y="2677568"/>
            <a:ext cx="2768540" cy="2766349"/>
          </a:xfrm>
          <a:custGeom>
            <a:avLst/>
            <a:gdLst/>
            <a:ahLst/>
            <a:cxnLst/>
            <a:rect l="l" t="t" r="r" b="b"/>
            <a:pathLst>
              <a:path w="2428240" h="2428240">
                <a:moveTo>
                  <a:pt x="1214056" y="2428113"/>
                </a:moveTo>
                <a:lnTo>
                  <a:pt x="1166385" y="2427194"/>
                </a:lnTo>
                <a:lnTo>
                  <a:pt x="1119179" y="2424461"/>
                </a:lnTo>
                <a:lnTo>
                  <a:pt x="1072472" y="2419945"/>
                </a:lnTo>
                <a:lnTo>
                  <a:pt x="1026298" y="2413683"/>
                </a:lnTo>
                <a:lnTo>
                  <a:pt x="980691" y="2405706"/>
                </a:lnTo>
                <a:lnTo>
                  <a:pt x="935684" y="2396049"/>
                </a:lnTo>
                <a:lnTo>
                  <a:pt x="891312" y="2384746"/>
                </a:lnTo>
                <a:lnTo>
                  <a:pt x="847608" y="2371830"/>
                </a:lnTo>
                <a:lnTo>
                  <a:pt x="804605" y="2357336"/>
                </a:lnTo>
                <a:lnTo>
                  <a:pt x="762338" y="2341296"/>
                </a:lnTo>
                <a:lnTo>
                  <a:pt x="720840" y="2323745"/>
                </a:lnTo>
                <a:lnTo>
                  <a:pt x="680145" y="2304716"/>
                </a:lnTo>
                <a:lnTo>
                  <a:pt x="640287" y="2284243"/>
                </a:lnTo>
                <a:lnTo>
                  <a:pt x="601299" y="2262360"/>
                </a:lnTo>
                <a:lnTo>
                  <a:pt x="563215" y="2239100"/>
                </a:lnTo>
                <a:lnTo>
                  <a:pt x="526069" y="2214498"/>
                </a:lnTo>
                <a:lnTo>
                  <a:pt x="489895" y="2188587"/>
                </a:lnTo>
                <a:lnTo>
                  <a:pt x="454726" y="2161400"/>
                </a:lnTo>
                <a:lnTo>
                  <a:pt x="420596" y="2132972"/>
                </a:lnTo>
                <a:lnTo>
                  <a:pt x="387539" y="2103336"/>
                </a:lnTo>
                <a:lnTo>
                  <a:pt x="355589" y="2072526"/>
                </a:lnTo>
                <a:lnTo>
                  <a:pt x="324779" y="2040575"/>
                </a:lnTo>
                <a:lnTo>
                  <a:pt x="295142" y="2007519"/>
                </a:lnTo>
                <a:lnTo>
                  <a:pt x="266714" y="1973389"/>
                </a:lnTo>
                <a:lnTo>
                  <a:pt x="239528" y="1938220"/>
                </a:lnTo>
                <a:lnTo>
                  <a:pt x="213616" y="1902046"/>
                </a:lnTo>
                <a:lnTo>
                  <a:pt x="189014" y="1864900"/>
                </a:lnTo>
                <a:lnTo>
                  <a:pt x="165754" y="1826816"/>
                </a:lnTo>
                <a:lnTo>
                  <a:pt x="143871" y="1787828"/>
                </a:lnTo>
                <a:lnTo>
                  <a:pt x="123398" y="1747970"/>
                </a:lnTo>
                <a:lnTo>
                  <a:pt x="104369" y="1707275"/>
                </a:lnTo>
                <a:lnTo>
                  <a:pt x="86817" y="1665777"/>
                </a:lnTo>
                <a:lnTo>
                  <a:pt x="70777" y="1623509"/>
                </a:lnTo>
                <a:lnTo>
                  <a:pt x="56283" y="1580507"/>
                </a:lnTo>
                <a:lnTo>
                  <a:pt x="43367" y="1536802"/>
                </a:lnTo>
                <a:lnTo>
                  <a:pt x="32064" y="1492430"/>
                </a:lnTo>
                <a:lnTo>
                  <a:pt x="22407" y="1447423"/>
                </a:lnTo>
                <a:lnTo>
                  <a:pt x="14430" y="1401816"/>
                </a:lnTo>
                <a:lnTo>
                  <a:pt x="8167" y="1355642"/>
                </a:lnTo>
                <a:lnTo>
                  <a:pt x="3652" y="1308935"/>
                </a:lnTo>
                <a:lnTo>
                  <a:pt x="918" y="1261728"/>
                </a:lnTo>
                <a:lnTo>
                  <a:pt x="0" y="1214056"/>
                </a:lnTo>
                <a:lnTo>
                  <a:pt x="918" y="1166385"/>
                </a:lnTo>
                <a:lnTo>
                  <a:pt x="3652" y="1119179"/>
                </a:lnTo>
                <a:lnTo>
                  <a:pt x="8167" y="1072472"/>
                </a:lnTo>
                <a:lnTo>
                  <a:pt x="14430" y="1026298"/>
                </a:lnTo>
                <a:lnTo>
                  <a:pt x="22407" y="980691"/>
                </a:lnTo>
                <a:lnTo>
                  <a:pt x="32064" y="935684"/>
                </a:lnTo>
                <a:lnTo>
                  <a:pt x="43367" y="891312"/>
                </a:lnTo>
                <a:lnTo>
                  <a:pt x="56283" y="847608"/>
                </a:lnTo>
                <a:lnTo>
                  <a:pt x="70777" y="804605"/>
                </a:lnTo>
                <a:lnTo>
                  <a:pt x="86817" y="762338"/>
                </a:lnTo>
                <a:lnTo>
                  <a:pt x="104369" y="720840"/>
                </a:lnTo>
                <a:lnTo>
                  <a:pt x="123398" y="680145"/>
                </a:lnTo>
                <a:lnTo>
                  <a:pt x="143871" y="640287"/>
                </a:lnTo>
                <a:lnTo>
                  <a:pt x="165754" y="601299"/>
                </a:lnTo>
                <a:lnTo>
                  <a:pt x="189014" y="563215"/>
                </a:lnTo>
                <a:lnTo>
                  <a:pt x="213616" y="526069"/>
                </a:lnTo>
                <a:lnTo>
                  <a:pt x="239528" y="489895"/>
                </a:lnTo>
                <a:lnTo>
                  <a:pt x="266714" y="454726"/>
                </a:lnTo>
                <a:lnTo>
                  <a:pt x="295142" y="420596"/>
                </a:lnTo>
                <a:lnTo>
                  <a:pt x="324779" y="387539"/>
                </a:lnTo>
                <a:lnTo>
                  <a:pt x="355589" y="355589"/>
                </a:lnTo>
                <a:lnTo>
                  <a:pt x="387539" y="324779"/>
                </a:lnTo>
                <a:lnTo>
                  <a:pt x="420596" y="295142"/>
                </a:lnTo>
                <a:lnTo>
                  <a:pt x="454726" y="266714"/>
                </a:lnTo>
                <a:lnTo>
                  <a:pt x="489895" y="239528"/>
                </a:lnTo>
                <a:lnTo>
                  <a:pt x="526069" y="213616"/>
                </a:lnTo>
                <a:lnTo>
                  <a:pt x="563215" y="189014"/>
                </a:lnTo>
                <a:lnTo>
                  <a:pt x="601299" y="165754"/>
                </a:lnTo>
                <a:lnTo>
                  <a:pt x="640287" y="143871"/>
                </a:lnTo>
                <a:lnTo>
                  <a:pt x="680145" y="123398"/>
                </a:lnTo>
                <a:lnTo>
                  <a:pt x="720840" y="104369"/>
                </a:lnTo>
                <a:lnTo>
                  <a:pt x="762338" y="86817"/>
                </a:lnTo>
                <a:lnTo>
                  <a:pt x="804605" y="70777"/>
                </a:lnTo>
                <a:lnTo>
                  <a:pt x="847608" y="56283"/>
                </a:lnTo>
                <a:lnTo>
                  <a:pt x="891312" y="43367"/>
                </a:lnTo>
                <a:lnTo>
                  <a:pt x="935684" y="32064"/>
                </a:lnTo>
                <a:lnTo>
                  <a:pt x="980691" y="22407"/>
                </a:lnTo>
                <a:lnTo>
                  <a:pt x="1026298" y="14430"/>
                </a:lnTo>
                <a:lnTo>
                  <a:pt x="1072472" y="8167"/>
                </a:lnTo>
                <a:lnTo>
                  <a:pt x="1119179" y="3652"/>
                </a:lnTo>
                <a:lnTo>
                  <a:pt x="1166385" y="918"/>
                </a:lnTo>
                <a:lnTo>
                  <a:pt x="1214056" y="0"/>
                </a:lnTo>
                <a:lnTo>
                  <a:pt x="1261728" y="918"/>
                </a:lnTo>
                <a:lnTo>
                  <a:pt x="1308935" y="3652"/>
                </a:lnTo>
                <a:lnTo>
                  <a:pt x="1355642" y="8167"/>
                </a:lnTo>
                <a:lnTo>
                  <a:pt x="1401816" y="14430"/>
                </a:lnTo>
                <a:lnTo>
                  <a:pt x="1447423" y="22407"/>
                </a:lnTo>
                <a:lnTo>
                  <a:pt x="1492430" y="32064"/>
                </a:lnTo>
                <a:lnTo>
                  <a:pt x="1536802" y="43367"/>
                </a:lnTo>
                <a:lnTo>
                  <a:pt x="1580507" y="56283"/>
                </a:lnTo>
                <a:lnTo>
                  <a:pt x="1623509" y="70777"/>
                </a:lnTo>
                <a:lnTo>
                  <a:pt x="1665777" y="86817"/>
                </a:lnTo>
                <a:lnTo>
                  <a:pt x="1707275" y="104369"/>
                </a:lnTo>
                <a:lnTo>
                  <a:pt x="1747970" y="123398"/>
                </a:lnTo>
                <a:lnTo>
                  <a:pt x="1787828" y="143871"/>
                </a:lnTo>
                <a:lnTo>
                  <a:pt x="1826816" y="165754"/>
                </a:lnTo>
                <a:lnTo>
                  <a:pt x="1864900" y="189014"/>
                </a:lnTo>
                <a:lnTo>
                  <a:pt x="1902046" y="213616"/>
                </a:lnTo>
                <a:lnTo>
                  <a:pt x="1938220" y="239528"/>
                </a:lnTo>
                <a:lnTo>
                  <a:pt x="1973389" y="266714"/>
                </a:lnTo>
                <a:lnTo>
                  <a:pt x="2007519" y="295142"/>
                </a:lnTo>
                <a:lnTo>
                  <a:pt x="2040575" y="324779"/>
                </a:lnTo>
                <a:lnTo>
                  <a:pt x="2072526" y="355589"/>
                </a:lnTo>
                <a:lnTo>
                  <a:pt x="2103336" y="387539"/>
                </a:lnTo>
                <a:lnTo>
                  <a:pt x="2132972" y="420596"/>
                </a:lnTo>
                <a:lnTo>
                  <a:pt x="2161400" y="454726"/>
                </a:lnTo>
                <a:lnTo>
                  <a:pt x="2188587" y="489895"/>
                </a:lnTo>
                <a:lnTo>
                  <a:pt x="2214498" y="526069"/>
                </a:lnTo>
                <a:lnTo>
                  <a:pt x="2239100" y="563215"/>
                </a:lnTo>
                <a:lnTo>
                  <a:pt x="2262360" y="601299"/>
                </a:lnTo>
                <a:lnTo>
                  <a:pt x="2284243" y="640287"/>
                </a:lnTo>
                <a:lnTo>
                  <a:pt x="2304716" y="680145"/>
                </a:lnTo>
                <a:lnTo>
                  <a:pt x="2323745" y="720840"/>
                </a:lnTo>
                <a:lnTo>
                  <a:pt x="2341296" y="762338"/>
                </a:lnTo>
                <a:lnTo>
                  <a:pt x="2357336" y="804605"/>
                </a:lnTo>
                <a:lnTo>
                  <a:pt x="2371830" y="847608"/>
                </a:lnTo>
                <a:lnTo>
                  <a:pt x="2384746" y="891312"/>
                </a:lnTo>
                <a:lnTo>
                  <a:pt x="2396049" y="935684"/>
                </a:lnTo>
                <a:lnTo>
                  <a:pt x="2405706" y="980691"/>
                </a:lnTo>
                <a:lnTo>
                  <a:pt x="2413683" y="1026298"/>
                </a:lnTo>
                <a:lnTo>
                  <a:pt x="2419945" y="1072472"/>
                </a:lnTo>
                <a:lnTo>
                  <a:pt x="2424461" y="1119179"/>
                </a:lnTo>
                <a:lnTo>
                  <a:pt x="2427194" y="1166385"/>
                </a:lnTo>
                <a:lnTo>
                  <a:pt x="2428113" y="1214056"/>
                </a:lnTo>
                <a:lnTo>
                  <a:pt x="2427194" y="1261728"/>
                </a:lnTo>
                <a:lnTo>
                  <a:pt x="2424461" y="1308935"/>
                </a:lnTo>
                <a:lnTo>
                  <a:pt x="2419945" y="1355642"/>
                </a:lnTo>
                <a:lnTo>
                  <a:pt x="2413683" y="1401816"/>
                </a:lnTo>
                <a:lnTo>
                  <a:pt x="2405706" y="1447423"/>
                </a:lnTo>
                <a:lnTo>
                  <a:pt x="2396049" y="1492430"/>
                </a:lnTo>
                <a:lnTo>
                  <a:pt x="2384746" y="1536802"/>
                </a:lnTo>
                <a:lnTo>
                  <a:pt x="2371830" y="1580507"/>
                </a:lnTo>
                <a:lnTo>
                  <a:pt x="2357336" y="1623509"/>
                </a:lnTo>
                <a:lnTo>
                  <a:pt x="2341296" y="1665777"/>
                </a:lnTo>
                <a:lnTo>
                  <a:pt x="2323745" y="1707275"/>
                </a:lnTo>
                <a:lnTo>
                  <a:pt x="2304716" y="1747970"/>
                </a:lnTo>
                <a:lnTo>
                  <a:pt x="2284243" y="1787828"/>
                </a:lnTo>
                <a:lnTo>
                  <a:pt x="2262360" y="1826816"/>
                </a:lnTo>
                <a:lnTo>
                  <a:pt x="2239100" y="1864900"/>
                </a:lnTo>
                <a:lnTo>
                  <a:pt x="2214498" y="1902046"/>
                </a:lnTo>
                <a:lnTo>
                  <a:pt x="2188587" y="1938220"/>
                </a:lnTo>
                <a:lnTo>
                  <a:pt x="2161400" y="1973389"/>
                </a:lnTo>
                <a:lnTo>
                  <a:pt x="2132972" y="2007519"/>
                </a:lnTo>
                <a:lnTo>
                  <a:pt x="2103336" y="2040575"/>
                </a:lnTo>
                <a:lnTo>
                  <a:pt x="2072526" y="2072526"/>
                </a:lnTo>
                <a:lnTo>
                  <a:pt x="2040575" y="2103336"/>
                </a:lnTo>
                <a:lnTo>
                  <a:pt x="2007519" y="2132972"/>
                </a:lnTo>
                <a:lnTo>
                  <a:pt x="1973389" y="2161400"/>
                </a:lnTo>
                <a:lnTo>
                  <a:pt x="1938220" y="2188587"/>
                </a:lnTo>
                <a:lnTo>
                  <a:pt x="1902046" y="2214498"/>
                </a:lnTo>
                <a:lnTo>
                  <a:pt x="1864900" y="2239100"/>
                </a:lnTo>
                <a:lnTo>
                  <a:pt x="1826816" y="2262360"/>
                </a:lnTo>
                <a:lnTo>
                  <a:pt x="1787828" y="2284243"/>
                </a:lnTo>
                <a:lnTo>
                  <a:pt x="1747970" y="2304716"/>
                </a:lnTo>
                <a:lnTo>
                  <a:pt x="1707275" y="2323745"/>
                </a:lnTo>
                <a:lnTo>
                  <a:pt x="1665777" y="2341296"/>
                </a:lnTo>
                <a:lnTo>
                  <a:pt x="1623509" y="2357336"/>
                </a:lnTo>
                <a:lnTo>
                  <a:pt x="1580507" y="2371830"/>
                </a:lnTo>
                <a:lnTo>
                  <a:pt x="1536802" y="2384746"/>
                </a:lnTo>
                <a:lnTo>
                  <a:pt x="1492430" y="2396049"/>
                </a:lnTo>
                <a:lnTo>
                  <a:pt x="1447423" y="2405706"/>
                </a:lnTo>
                <a:lnTo>
                  <a:pt x="1401816" y="2413683"/>
                </a:lnTo>
                <a:lnTo>
                  <a:pt x="1355642" y="2419945"/>
                </a:lnTo>
                <a:lnTo>
                  <a:pt x="1308935" y="2424461"/>
                </a:lnTo>
                <a:lnTo>
                  <a:pt x="1261728" y="2427194"/>
                </a:lnTo>
                <a:lnTo>
                  <a:pt x="1214056" y="2428113"/>
                </a:lnTo>
                <a:close/>
              </a:path>
            </a:pathLst>
          </a:custGeom>
          <a:solidFill>
            <a:srgbClr val="2AE284">
              <a:alpha val="50195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1040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48189" y="4089652"/>
            <a:ext cx="519825" cy="984077"/>
          </a:xfrm>
          <a:prstGeom prst="rect">
            <a:avLst/>
          </a:prstGeom>
        </p:spPr>
        <p:txBody>
          <a:bodyPr vert="horz" wrap="square" lIns="0" tIns="19520" rIns="0" bIns="0" rtlCol="0">
            <a:spAutoFit/>
          </a:bodyPr>
          <a:lstStyle/>
          <a:p>
            <a:pPr marL="14470" marR="0" lvl="0" indent="0" algn="l" defTabSz="1040707" rtl="0" eaLnBrk="1" fontAlgn="auto" latinLnBrk="0" hangingPunct="1">
              <a:lnSpc>
                <a:spcPct val="100000"/>
              </a:lnSpc>
              <a:spcBef>
                <a:spcPts val="1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300" b="0" i="0" u="none" strike="noStrike" kern="1200" cap="none" spc="-24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</a:t>
            </a:r>
            <a:endParaRPr kumimoji="0" sz="6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622246" y="2308359"/>
            <a:ext cx="1682496" cy="18988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1040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026753" y="4025132"/>
            <a:ext cx="508241" cy="457200"/>
          </a:xfrm>
          <a:custGeom>
            <a:avLst/>
            <a:gdLst/>
            <a:ahLst/>
            <a:cxnLst/>
            <a:rect l="l" t="t" r="r" b="b"/>
            <a:pathLst>
              <a:path w="445769" h="401320">
                <a:moveTo>
                  <a:pt x="0" y="0"/>
                </a:moveTo>
                <a:lnTo>
                  <a:pt x="445300" y="400949"/>
                </a:lnTo>
              </a:path>
            </a:pathLst>
          </a:custGeom>
          <a:ln w="11138">
            <a:solidFill>
              <a:srgbClr val="F6BC1E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040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029653" y="3319559"/>
            <a:ext cx="760191" cy="0"/>
          </a:xfrm>
          <a:custGeom>
            <a:avLst/>
            <a:gdLst/>
            <a:ahLst/>
            <a:cxnLst/>
            <a:rect l="l" t="t" r="r" b="b"/>
            <a:pathLst>
              <a:path w="666750">
                <a:moveTo>
                  <a:pt x="0" y="0"/>
                </a:moveTo>
                <a:lnTo>
                  <a:pt x="666590" y="0"/>
                </a:lnTo>
              </a:path>
            </a:pathLst>
          </a:custGeom>
          <a:ln w="11138">
            <a:solidFill>
              <a:srgbClr val="F6BC1E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040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030785" y="2152828"/>
            <a:ext cx="500276" cy="465881"/>
          </a:xfrm>
          <a:custGeom>
            <a:avLst/>
            <a:gdLst/>
            <a:ahLst/>
            <a:cxnLst/>
            <a:rect l="l" t="t" r="r" b="b"/>
            <a:pathLst>
              <a:path w="438785" h="408939">
                <a:moveTo>
                  <a:pt x="0" y="408660"/>
                </a:moveTo>
                <a:lnTo>
                  <a:pt x="438234" y="0"/>
                </a:lnTo>
              </a:path>
            </a:pathLst>
          </a:custGeom>
          <a:ln w="11138">
            <a:solidFill>
              <a:srgbClr val="F6BC1E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040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63352" y="2201621"/>
            <a:ext cx="2175476" cy="21737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1040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358491" y="1059552"/>
            <a:ext cx="1305355" cy="1304323"/>
          </a:xfrm>
          <a:custGeom>
            <a:avLst/>
            <a:gdLst/>
            <a:ahLst/>
            <a:cxnLst/>
            <a:rect l="l" t="t" r="r" b="b"/>
            <a:pathLst>
              <a:path w="1144904" h="1144905">
                <a:moveTo>
                  <a:pt x="572423" y="1144850"/>
                </a:moveTo>
                <a:lnTo>
                  <a:pt x="525475" y="1142952"/>
                </a:lnTo>
                <a:lnTo>
                  <a:pt x="479573" y="1137358"/>
                </a:lnTo>
                <a:lnTo>
                  <a:pt x="434863" y="1128214"/>
                </a:lnTo>
                <a:lnTo>
                  <a:pt x="391493" y="1115667"/>
                </a:lnTo>
                <a:lnTo>
                  <a:pt x="349610" y="1099865"/>
                </a:lnTo>
                <a:lnTo>
                  <a:pt x="309361" y="1080956"/>
                </a:lnTo>
                <a:lnTo>
                  <a:pt x="270895" y="1059087"/>
                </a:lnTo>
                <a:lnTo>
                  <a:pt x="234357" y="1034404"/>
                </a:lnTo>
                <a:lnTo>
                  <a:pt x="199896" y="1007056"/>
                </a:lnTo>
                <a:lnTo>
                  <a:pt x="167658" y="977189"/>
                </a:lnTo>
                <a:lnTo>
                  <a:pt x="137792" y="944951"/>
                </a:lnTo>
                <a:lnTo>
                  <a:pt x="110444" y="910490"/>
                </a:lnTo>
                <a:lnTo>
                  <a:pt x="85762" y="873952"/>
                </a:lnTo>
                <a:lnTo>
                  <a:pt x="63892" y="835485"/>
                </a:lnTo>
                <a:lnTo>
                  <a:pt x="44983" y="795236"/>
                </a:lnTo>
                <a:lnTo>
                  <a:pt x="29182" y="753353"/>
                </a:lnTo>
                <a:lnTo>
                  <a:pt x="16636" y="709983"/>
                </a:lnTo>
                <a:lnTo>
                  <a:pt x="7492" y="665273"/>
                </a:lnTo>
                <a:lnTo>
                  <a:pt x="1897" y="619370"/>
                </a:lnTo>
                <a:lnTo>
                  <a:pt x="0" y="572423"/>
                </a:lnTo>
                <a:lnTo>
                  <a:pt x="1897" y="525475"/>
                </a:lnTo>
                <a:lnTo>
                  <a:pt x="7492" y="479573"/>
                </a:lnTo>
                <a:lnTo>
                  <a:pt x="16636" y="434863"/>
                </a:lnTo>
                <a:lnTo>
                  <a:pt x="29182" y="391493"/>
                </a:lnTo>
                <a:lnTo>
                  <a:pt x="44983" y="349610"/>
                </a:lnTo>
                <a:lnTo>
                  <a:pt x="63892" y="309361"/>
                </a:lnTo>
                <a:lnTo>
                  <a:pt x="85762" y="270895"/>
                </a:lnTo>
                <a:lnTo>
                  <a:pt x="110444" y="234357"/>
                </a:lnTo>
                <a:lnTo>
                  <a:pt x="137792" y="199896"/>
                </a:lnTo>
                <a:lnTo>
                  <a:pt x="167658" y="167658"/>
                </a:lnTo>
                <a:lnTo>
                  <a:pt x="199896" y="137792"/>
                </a:lnTo>
                <a:lnTo>
                  <a:pt x="234357" y="110444"/>
                </a:lnTo>
                <a:lnTo>
                  <a:pt x="270895" y="85762"/>
                </a:lnTo>
                <a:lnTo>
                  <a:pt x="309361" y="63892"/>
                </a:lnTo>
                <a:lnTo>
                  <a:pt x="349610" y="44983"/>
                </a:lnTo>
                <a:lnTo>
                  <a:pt x="391493" y="29182"/>
                </a:lnTo>
                <a:lnTo>
                  <a:pt x="434863" y="16636"/>
                </a:lnTo>
                <a:lnTo>
                  <a:pt x="479573" y="7492"/>
                </a:lnTo>
                <a:lnTo>
                  <a:pt x="525475" y="1897"/>
                </a:lnTo>
                <a:lnTo>
                  <a:pt x="572423" y="0"/>
                </a:lnTo>
                <a:lnTo>
                  <a:pt x="619370" y="1897"/>
                </a:lnTo>
                <a:lnTo>
                  <a:pt x="665273" y="7492"/>
                </a:lnTo>
                <a:lnTo>
                  <a:pt x="709983" y="16636"/>
                </a:lnTo>
                <a:lnTo>
                  <a:pt x="753353" y="29182"/>
                </a:lnTo>
                <a:lnTo>
                  <a:pt x="795236" y="44983"/>
                </a:lnTo>
                <a:lnTo>
                  <a:pt x="835485" y="63892"/>
                </a:lnTo>
                <a:lnTo>
                  <a:pt x="873952" y="85762"/>
                </a:lnTo>
                <a:lnTo>
                  <a:pt x="910490" y="110444"/>
                </a:lnTo>
                <a:lnTo>
                  <a:pt x="944951" y="137792"/>
                </a:lnTo>
                <a:lnTo>
                  <a:pt x="977189" y="167658"/>
                </a:lnTo>
                <a:lnTo>
                  <a:pt x="1007056" y="199896"/>
                </a:lnTo>
                <a:lnTo>
                  <a:pt x="1034404" y="234357"/>
                </a:lnTo>
                <a:lnTo>
                  <a:pt x="1059087" y="270895"/>
                </a:lnTo>
                <a:lnTo>
                  <a:pt x="1080956" y="309361"/>
                </a:lnTo>
                <a:lnTo>
                  <a:pt x="1099865" y="349610"/>
                </a:lnTo>
                <a:lnTo>
                  <a:pt x="1115667" y="391493"/>
                </a:lnTo>
                <a:lnTo>
                  <a:pt x="1128214" y="434863"/>
                </a:lnTo>
                <a:lnTo>
                  <a:pt x="1137358" y="479573"/>
                </a:lnTo>
                <a:lnTo>
                  <a:pt x="1142952" y="525475"/>
                </a:lnTo>
                <a:lnTo>
                  <a:pt x="1144850" y="572423"/>
                </a:lnTo>
                <a:lnTo>
                  <a:pt x="1142952" y="619370"/>
                </a:lnTo>
                <a:lnTo>
                  <a:pt x="1137358" y="665273"/>
                </a:lnTo>
                <a:lnTo>
                  <a:pt x="1128214" y="709983"/>
                </a:lnTo>
                <a:lnTo>
                  <a:pt x="1115667" y="753353"/>
                </a:lnTo>
                <a:lnTo>
                  <a:pt x="1099865" y="795236"/>
                </a:lnTo>
                <a:lnTo>
                  <a:pt x="1080956" y="835485"/>
                </a:lnTo>
                <a:lnTo>
                  <a:pt x="1059087" y="873952"/>
                </a:lnTo>
                <a:lnTo>
                  <a:pt x="1034404" y="910490"/>
                </a:lnTo>
                <a:lnTo>
                  <a:pt x="1007056" y="944951"/>
                </a:lnTo>
                <a:lnTo>
                  <a:pt x="977189" y="977189"/>
                </a:lnTo>
                <a:lnTo>
                  <a:pt x="944951" y="1007056"/>
                </a:lnTo>
                <a:lnTo>
                  <a:pt x="910490" y="1034404"/>
                </a:lnTo>
                <a:lnTo>
                  <a:pt x="873952" y="1059087"/>
                </a:lnTo>
                <a:lnTo>
                  <a:pt x="835485" y="1080956"/>
                </a:lnTo>
                <a:lnTo>
                  <a:pt x="795236" y="1099865"/>
                </a:lnTo>
                <a:lnTo>
                  <a:pt x="753353" y="1115667"/>
                </a:lnTo>
                <a:lnTo>
                  <a:pt x="709983" y="1128214"/>
                </a:lnTo>
                <a:lnTo>
                  <a:pt x="665273" y="1137358"/>
                </a:lnTo>
                <a:lnTo>
                  <a:pt x="619370" y="1142952"/>
                </a:lnTo>
                <a:lnTo>
                  <a:pt x="572423" y="1144850"/>
                </a:lnTo>
                <a:close/>
              </a:path>
            </a:pathLst>
          </a:custGeom>
          <a:solidFill>
            <a:srgbClr val="29E77A"/>
          </a:solidFill>
        </p:spPr>
        <p:txBody>
          <a:bodyPr wrap="square" lIns="0" tIns="0" rIns="0" bIns="0" rtlCol="0"/>
          <a:lstStyle/>
          <a:p>
            <a:pPr marL="0" marR="0" lvl="0" indent="0" algn="l" defTabSz="1040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755354" y="1183544"/>
            <a:ext cx="526341" cy="942613"/>
          </a:xfrm>
          <a:prstGeom prst="rect">
            <a:avLst/>
          </a:prstGeom>
        </p:spPr>
        <p:txBody>
          <a:bodyPr vert="horz" wrap="square" lIns="0" tIns="15920" rIns="0" bIns="0" rtlCol="0">
            <a:spAutoFit/>
          </a:bodyPr>
          <a:lstStyle/>
          <a:p>
            <a:pPr marL="14470">
              <a:spcBef>
                <a:spcPts val="125"/>
              </a:spcBef>
            </a:pPr>
            <a:r>
              <a:rPr sz="6000" spc="-80" dirty="0">
                <a:solidFill>
                  <a:srgbClr val="FFFFFF"/>
                </a:solidFill>
              </a:rPr>
              <a:t>A</a:t>
            </a:r>
            <a:endParaRPr sz="6000"/>
          </a:p>
        </p:txBody>
      </p:sp>
      <p:sp>
        <p:nvSpPr>
          <p:cNvPr id="15" name="object 15"/>
          <p:cNvSpPr/>
          <p:nvPr/>
        </p:nvSpPr>
        <p:spPr>
          <a:xfrm>
            <a:off x="2789655" y="2667433"/>
            <a:ext cx="1305355" cy="1304323"/>
          </a:xfrm>
          <a:custGeom>
            <a:avLst/>
            <a:gdLst/>
            <a:ahLst/>
            <a:cxnLst/>
            <a:rect l="l" t="t" r="r" b="b"/>
            <a:pathLst>
              <a:path w="1144904" h="1144904">
                <a:moveTo>
                  <a:pt x="572423" y="1144850"/>
                </a:moveTo>
                <a:lnTo>
                  <a:pt x="525475" y="1142952"/>
                </a:lnTo>
                <a:lnTo>
                  <a:pt x="479573" y="1137358"/>
                </a:lnTo>
                <a:lnTo>
                  <a:pt x="434863" y="1128214"/>
                </a:lnTo>
                <a:lnTo>
                  <a:pt x="391493" y="1115667"/>
                </a:lnTo>
                <a:lnTo>
                  <a:pt x="349610" y="1099865"/>
                </a:lnTo>
                <a:lnTo>
                  <a:pt x="309361" y="1080956"/>
                </a:lnTo>
                <a:lnTo>
                  <a:pt x="270895" y="1059087"/>
                </a:lnTo>
                <a:lnTo>
                  <a:pt x="234357" y="1034404"/>
                </a:lnTo>
                <a:lnTo>
                  <a:pt x="199896" y="1007056"/>
                </a:lnTo>
                <a:lnTo>
                  <a:pt x="167658" y="977189"/>
                </a:lnTo>
                <a:lnTo>
                  <a:pt x="137792" y="944951"/>
                </a:lnTo>
                <a:lnTo>
                  <a:pt x="110444" y="910490"/>
                </a:lnTo>
                <a:lnTo>
                  <a:pt x="85762" y="873952"/>
                </a:lnTo>
                <a:lnTo>
                  <a:pt x="63892" y="835485"/>
                </a:lnTo>
                <a:lnTo>
                  <a:pt x="44983" y="795236"/>
                </a:lnTo>
                <a:lnTo>
                  <a:pt x="29182" y="753353"/>
                </a:lnTo>
                <a:lnTo>
                  <a:pt x="16636" y="709983"/>
                </a:lnTo>
                <a:lnTo>
                  <a:pt x="7492" y="665273"/>
                </a:lnTo>
                <a:lnTo>
                  <a:pt x="1897" y="619370"/>
                </a:lnTo>
                <a:lnTo>
                  <a:pt x="0" y="572423"/>
                </a:lnTo>
                <a:lnTo>
                  <a:pt x="1897" y="525475"/>
                </a:lnTo>
                <a:lnTo>
                  <a:pt x="7492" y="479573"/>
                </a:lnTo>
                <a:lnTo>
                  <a:pt x="16636" y="434863"/>
                </a:lnTo>
                <a:lnTo>
                  <a:pt x="29182" y="391493"/>
                </a:lnTo>
                <a:lnTo>
                  <a:pt x="44983" y="349610"/>
                </a:lnTo>
                <a:lnTo>
                  <a:pt x="63892" y="309361"/>
                </a:lnTo>
                <a:lnTo>
                  <a:pt x="85762" y="270895"/>
                </a:lnTo>
                <a:lnTo>
                  <a:pt x="110444" y="234357"/>
                </a:lnTo>
                <a:lnTo>
                  <a:pt x="137792" y="199896"/>
                </a:lnTo>
                <a:lnTo>
                  <a:pt x="167658" y="167658"/>
                </a:lnTo>
                <a:lnTo>
                  <a:pt x="199896" y="137792"/>
                </a:lnTo>
                <a:lnTo>
                  <a:pt x="234357" y="110444"/>
                </a:lnTo>
                <a:lnTo>
                  <a:pt x="270895" y="85762"/>
                </a:lnTo>
                <a:lnTo>
                  <a:pt x="309361" y="63892"/>
                </a:lnTo>
                <a:lnTo>
                  <a:pt x="349610" y="44983"/>
                </a:lnTo>
                <a:lnTo>
                  <a:pt x="391493" y="29182"/>
                </a:lnTo>
                <a:lnTo>
                  <a:pt x="434863" y="16636"/>
                </a:lnTo>
                <a:lnTo>
                  <a:pt x="479573" y="7492"/>
                </a:lnTo>
                <a:lnTo>
                  <a:pt x="525475" y="1897"/>
                </a:lnTo>
                <a:lnTo>
                  <a:pt x="572423" y="0"/>
                </a:lnTo>
                <a:lnTo>
                  <a:pt x="619370" y="1897"/>
                </a:lnTo>
                <a:lnTo>
                  <a:pt x="665273" y="7492"/>
                </a:lnTo>
                <a:lnTo>
                  <a:pt x="709983" y="16636"/>
                </a:lnTo>
                <a:lnTo>
                  <a:pt x="753353" y="29182"/>
                </a:lnTo>
                <a:lnTo>
                  <a:pt x="795236" y="44983"/>
                </a:lnTo>
                <a:lnTo>
                  <a:pt x="835485" y="63892"/>
                </a:lnTo>
                <a:lnTo>
                  <a:pt x="873952" y="85762"/>
                </a:lnTo>
                <a:lnTo>
                  <a:pt x="910490" y="110444"/>
                </a:lnTo>
                <a:lnTo>
                  <a:pt x="944951" y="137792"/>
                </a:lnTo>
                <a:lnTo>
                  <a:pt x="977189" y="167658"/>
                </a:lnTo>
                <a:lnTo>
                  <a:pt x="1007056" y="199896"/>
                </a:lnTo>
                <a:lnTo>
                  <a:pt x="1034404" y="234357"/>
                </a:lnTo>
                <a:lnTo>
                  <a:pt x="1059087" y="270895"/>
                </a:lnTo>
                <a:lnTo>
                  <a:pt x="1080956" y="309361"/>
                </a:lnTo>
                <a:lnTo>
                  <a:pt x="1099865" y="349610"/>
                </a:lnTo>
                <a:lnTo>
                  <a:pt x="1115667" y="391493"/>
                </a:lnTo>
                <a:lnTo>
                  <a:pt x="1128214" y="434863"/>
                </a:lnTo>
                <a:lnTo>
                  <a:pt x="1137358" y="479573"/>
                </a:lnTo>
                <a:lnTo>
                  <a:pt x="1142952" y="525475"/>
                </a:lnTo>
                <a:lnTo>
                  <a:pt x="1144850" y="572423"/>
                </a:lnTo>
                <a:lnTo>
                  <a:pt x="1142952" y="619370"/>
                </a:lnTo>
                <a:lnTo>
                  <a:pt x="1137358" y="665273"/>
                </a:lnTo>
                <a:lnTo>
                  <a:pt x="1128214" y="709983"/>
                </a:lnTo>
                <a:lnTo>
                  <a:pt x="1115667" y="753353"/>
                </a:lnTo>
                <a:lnTo>
                  <a:pt x="1099865" y="795236"/>
                </a:lnTo>
                <a:lnTo>
                  <a:pt x="1080956" y="835485"/>
                </a:lnTo>
                <a:lnTo>
                  <a:pt x="1059087" y="873952"/>
                </a:lnTo>
                <a:lnTo>
                  <a:pt x="1034404" y="910490"/>
                </a:lnTo>
                <a:lnTo>
                  <a:pt x="1007056" y="944951"/>
                </a:lnTo>
                <a:lnTo>
                  <a:pt x="977189" y="977189"/>
                </a:lnTo>
                <a:lnTo>
                  <a:pt x="944951" y="1007056"/>
                </a:lnTo>
                <a:lnTo>
                  <a:pt x="910490" y="1034404"/>
                </a:lnTo>
                <a:lnTo>
                  <a:pt x="873952" y="1059087"/>
                </a:lnTo>
                <a:lnTo>
                  <a:pt x="835485" y="1080956"/>
                </a:lnTo>
                <a:lnTo>
                  <a:pt x="795236" y="1099865"/>
                </a:lnTo>
                <a:lnTo>
                  <a:pt x="753353" y="1115667"/>
                </a:lnTo>
                <a:lnTo>
                  <a:pt x="709983" y="1128214"/>
                </a:lnTo>
                <a:lnTo>
                  <a:pt x="665273" y="1137358"/>
                </a:lnTo>
                <a:lnTo>
                  <a:pt x="619370" y="1142952"/>
                </a:lnTo>
                <a:lnTo>
                  <a:pt x="572423" y="1144850"/>
                </a:lnTo>
                <a:close/>
              </a:path>
            </a:pathLst>
          </a:custGeom>
          <a:solidFill>
            <a:srgbClr val="356BD6"/>
          </a:solidFill>
        </p:spPr>
        <p:txBody>
          <a:bodyPr wrap="square" lIns="0" tIns="0" rIns="0" bIns="0" rtlCol="0"/>
          <a:lstStyle/>
          <a:p>
            <a:pPr marL="0" marR="0" lvl="0" indent="0" algn="l" defTabSz="1040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99199" y="2791428"/>
            <a:ext cx="503896" cy="942613"/>
          </a:xfrm>
          <a:prstGeom prst="rect">
            <a:avLst/>
          </a:prstGeom>
        </p:spPr>
        <p:txBody>
          <a:bodyPr vert="horz" wrap="square" lIns="0" tIns="15920" rIns="0" bIns="0" rtlCol="0">
            <a:spAutoFit/>
          </a:bodyPr>
          <a:lstStyle/>
          <a:p>
            <a:pPr marL="14470" marR="0" lvl="0" indent="0" algn="l" defTabSz="1040707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0" b="0" i="0" u="none" strike="noStrike" kern="1200" cap="none" spc="-25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</a:t>
            </a:r>
            <a:endParaRPr kumimoji="0" sz="6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358491" y="4275317"/>
            <a:ext cx="1305355" cy="1304323"/>
          </a:xfrm>
          <a:custGeom>
            <a:avLst/>
            <a:gdLst/>
            <a:ahLst/>
            <a:cxnLst/>
            <a:rect l="l" t="t" r="r" b="b"/>
            <a:pathLst>
              <a:path w="1144904" h="1144904">
                <a:moveTo>
                  <a:pt x="572423" y="1144850"/>
                </a:moveTo>
                <a:lnTo>
                  <a:pt x="525475" y="1142952"/>
                </a:lnTo>
                <a:lnTo>
                  <a:pt x="479573" y="1137358"/>
                </a:lnTo>
                <a:lnTo>
                  <a:pt x="434863" y="1128214"/>
                </a:lnTo>
                <a:lnTo>
                  <a:pt x="391493" y="1115667"/>
                </a:lnTo>
                <a:lnTo>
                  <a:pt x="349610" y="1099865"/>
                </a:lnTo>
                <a:lnTo>
                  <a:pt x="309361" y="1080956"/>
                </a:lnTo>
                <a:lnTo>
                  <a:pt x="270895" y="1059087"/>
                </a:lnTo>
                <a:lnTo>
                  <a:pt x="234357" y="1034404"/>
                </a:lnTo>
                <a:lnTo>
                  <a:pt x="199896" y="1007056"/>
                </a:lnTo>
                <a:lnTo>
                  <a:pt x="167658" y="977189"/>
                </a:lnTo>
                <a:lnTo>
                  <a:pt x="137792" y="944951"/>
                </a:lnTo>
                <a:lnTo>
                  <a:pt x="110444" y="910490"/>
                </a:lnTo>
                <a:lnTo>
                  <a:pt x="85762" y="873952"/>
                </a:lnTo>
                <a:lnTo>
                  <a:pt x="63892" y="835485"/>
                </a:lnTo>
                <a:lnTo>
                  <a:pt x="44983" y="795236"/>
                </a:lnTo>
                <a:lnTo>
                  <a:pt x="29182" y="753353"/>
                </a:lnTo>
                <a:lnTo>
                  <a:pt x="16636" y="709983"/>
                </a:lnTo>
                <a:lnTo>
                  <a:pt x="7492" y="665273"/>
                </a:lnTo>
                <a:lnTo>
                  <a:pt x="1897" y="619370"/>
                </a:lnTo>
                <a:lnTo>
                  <a:pt x="0" y="572423"/>
                </a:lnTo>
                <a:lnTo>
                  <a:pt x="1897" y="525475"/>
                </a:lnTo>
                <a:lnTo>
                  <a:pt x="7492" y="479573"/>
                </a:lnTo>
                <a:lnTo>
                  <a:pt x="16636" y="434863"/>
                </a:lnTo>
                <a:lnTo>
                  <a:pt x="29182" y="391493"/>
                </a:lnTo>
                <a:lnTo>
                  <a:pt x="44983" y="349610"/>
                </a:lnTo>
                <a:lnTo>
                  <a:pt x="63892" y="309361"/>
                </a:lnTo>
                <a:lnTo>
                  <a:pt x="85762" y="270895"/>
                </a:lnTo>
                <a:lnTo>
                  <a:pt x="110444" y="234357"/>
                </a:lnTo>
                <a:lnTo>
                  <a:pt x="137792" y="199896"/>
                </a:lnTo>
                <a:lnTo>
                  <a:pt x="167658" y="167658"/>
                </a:lnTo>
                <a:lnTo>
                  <a:pt x="199896" y="137792"/>
                </a:lnTo>
                <a:lnTo>
                  <a:pt x="234357" y="110444"/>
                </a:lnTo>
                <a:lnTo>
                  <a:pt x="270895" y="85762"/>
                </a:lnTo>
                <a:lnTo>
                  <a:pt x="309361" y="63892"/>
                </a:lnTo>
                <a:lnTo>
                  <a:pt x="349610" y="44983"/>
                </a:lnTo>
                <a:lnTo>
                  <a:pt x="391493" y="29182"/>
                </a:lnTo>
                <a:lnTo>
                  <a:pt x="434863" y="16636"/>
                </a:lnTo>
                <a:lnTo>
                  <a:pt x="479573" y="7492"/>
                </a:lnTo>
                <a:lnTo>
                  <a:pt x="525475" y="1897"/>
                </a:lnTo>
                <a:lnTo>
                  <a:pt x="572423" y="0"/>
                </a:lnTo>
                <a:lnTo>
                  <a:pt x="619370" y="1897"/>
                </a:lnTo>
                <a:lnTo>
                  <a:pt x="665273" y="7492"/>
                </a:lnTo>
                <a:lnTo>
                  <a:pt x="709983" y="16636"/>
                </a:lnTo>
                <a:lnTo>
                  <a:pt x="753353" y="29182"/>
                </a:lnTo>
                <a:lnTo>
                  <a:pt x="795236" y="44983"/>
                </a:lnTo>
                <a:lnTo>
                  <a:pt x="835485" y="63892"/>
                </a:lnTo>
                <a:lnTo>
                  <a:pt x="873952" y="85762"/>
                </a:lnTo>
                <a:lnTo>
                  <a:pt x="910490" y="110444"/>
                </a:lnTo>
                <a:lnTo>
                  <a:pt x="944951" y="137792"/>
                </a:lnTo>
                <a:lnTo>
                  <a:pt x="977189" y="167658"/>
                </a:lnTo>
                <a:lnTo>
                  <a:pt x="1007056" y="199896"/>
                </a:lnTo>
                <a:lnTo>
                  <a:pt x="1034404" y="234357"/>
                </a:lnTo>
                <a:lnTo>
                  <a:pt x="1059087" y="270895"/>
                </a:lnTo>
                <a:lnTo>
                  <a:pt x="1080956" y="309361"/>
                </a:lnTo>
                <a:lnTo>
                  <a:pt x="1099865" y="349610"/>
                </a:lnTo>
                <a:lnTo>
                  <a:pt x="1115667" y="391493"/>
                </a:lnTo>
                <a:lnTo>
                  <a:pt x="1128214" y="434863"/>
                </a:lnTo>
                <a:lnTo>
                  <a:pt x="1137358" y="479573"/>
                </a:lnTo>
                <a:lnTo>
                  <a:pt x="1142952" y="525475"/>
                </a:lnTo>
                <a:lnTo>
                  <a:pt x="1144850" y="572423"/>
                </a:lnTo>
                <a:lnTo>
                  <a:pt x="1142952" y="619370"/>
                </a:lnTo>
                <a:lnTo>
                  <a:pt x="1137358" y="665273"/>
                </a:lnTo>
                <a:lnTo>
                  <a:pt x="1128214" y="709983"/>
                </a:lnTo>
                <a:lnTo>
                  <a:pt x="1115667" y="753353"/>
                </a:lnTo>
                <a:lnTo>
                  <a:pt x="1099865" y="795236"/>
                </a:lnTo>
                <a:lnTo>
                  <a:pt x="1080956" y="835485"/>
                </a:lnTo>
                <a:lnTo>
                  <a:pt x="1059087" y="873952"/>
                </a:lnTo>
                <a:lnTo>
                  <a:pt x="1034404" y="910490"/>
                </a:lnTo>
                <a:lnTo>
                  <a:pt x="1007056" y="944951"/>
                </a:lnTo>
                <a:lnTo>
                  <a:pt x="977189" y="977189"/>
                </a:lnTo>
                <a:lnTo>
                  <a:pt x="944951" y="1007056"/>
                </a:lnTo>
                <a:lnTo>
                  <a:pt x="910490" y="1034404"/>
                </a:lnTo>
                <a:lnTo>
                  <a:pt x="873952" y="1059087"/>
                </a:lnTo>
                <a:lnTo>
                  <a:pt x="835485" y="1080956"/>
                </a:lnTo>
                <a:lnTo>
                  <a:pt x="795236" y="1099865"/>
                </a:lnTo>
                <a:lnTo>
                  <a:pt x="753353" y="1115667"/>
                </a:lnTo>
                <a:lnTo>
                  <a:pt x="709983" y="1128214"/>
                </a:lnTo>
                <a:lnTo>
                  <a:pt x="665273" y="1137358"/>
                </a:lnTo>
                <a:lnTo>
                  <a:pt x="619370" y="1142952"/>
                </a:lnTo>
                <a:lnTo>
                  <a:pt x="572423" y="1144850"/>
                </a:lnTo>
                <a:close/>
              </a:path>
            </a:pathLst>
          </a:custGeom>
          <a:solidFill>
            <a:srgbClr val="C6419D"/>
          </a:solidFill>
        </p:spPr>
        <p:txBody>
          <a:bodyPr wrap="square" lIns="0" tIns="0" rIns="0" bIns="0" rtlCol="0"/>
          <a:lstStyle/>
          <a:p>
            <a:pPr marL="0" marR="0" lvl="0" indent="0" algn="l" defTabSz="1040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55331" y="4399296"/>
            <a:ext cx="525616" cy="942613"/>
          </a:xfrm>
          <a:prstGeom prst="rect">
            <a:avLst/>
          </a:prstGeom>
        </p:spPr>
        <p:txBody>
          <a:bodyPr vert="horz" wrap="square" lIns="0" tIns="15920" rIns="0" bIns="0" rtlCol="0">
            <a:spAutoFit/>
          </a:bodyPr>
          <a:lstStyle/>
          <a:p>
            <a:pPr marL="14470" marR="0" lvl="0" indent="0" algn="l" defTabSz="1040707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0" b="0" i="0" u="none" strike="noStrike" kern="1200" cap="none" spc="-42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sz="6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00286" y="5661248"/>
            <a:ext cx="5272378" cy="891911"/>
          </a:xfrm>
          <a:prstGeom prst="rect">
            <a:avLst/>
          </a:prstGeom>
          <a:solidFill>
            <a:srgbClr val="F39F50">
              <a:alpha val="43136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1040707" rtl="0" eaLnBrk="1" fontAlgn="auto" latinLnBrk="0" hangingPunct="1">
              <a:lnSpc>
                <a:spcPts val="239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600" b="1" i="0" u="none" strike="noStrike" kern="1200" cap="none" spc="11" normalizeH="0" baseline="0" noProof="0" dirty="0" err="1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Penggabungan</a:t>
            </a:r>
            <a:r>
              <a:rPr kumimoji="0" lang="en-ID" sz="1600" b="1" i="0" u="none" strike="noStrike" kern="1200" cap="none" spc="11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ID" sz="1600" b="1" i="0" u="none" strike="noStrike" kern="1200" cap="none" spc="35" normalizeH="0" baseline="0" noProof="0" dirty="0" err="1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bagian</a:t>
            </a:r>
            <a:r>
              <a:rPr kumimoji="0" lang="en-ID" sz="1600" b="1" i="0" u="none" strike="noStrike" kern="1200" cap="none" spc="35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ID" sz="1600" b="1" i="0" u="none" strike="noStrike" kern="1200" cap="none" spc="40" normalizeH="0" baseline="0" noProof="0" dirty="0" err="1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kecamatan</a:t>
            </a:r>
            <a:r>
              <a:rPr kumimoji="0" lang="en-ID" sz="1600" b="1" i="0" u="none" strike="noStrike" kern="1200" cap="none" spc="40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ID" sz="1600" b="1" i="0" u="none" strike="noStrike" kern="1200" cap="none" spc="35" normalizeH="0" baseline="0" noProof="0" dirty="0" err="1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dari</a:t>
            </a:r>
            <a:r>
              <a:rPr kumimoji="0" lang="en-ID" sz="1600" b="1" i="0" u="none" strike="noStrike" kern="1200" cap="none" spc="35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ID" sz="1600" b="1" i="0" u="none" strike="noStrike" kern="1200" cap="none" spc="40" normalizeH="0" baseline="0" noProof="0" dirty="0" err="1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kecamatan</a:t>
            </a:r>
            <a:r>
              <a:rPr kumimoji="0" lang="en-ID" sz="1600" b="1" i="0" u="none" strike="noStrike" kern="1200" cap="none" spc="40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ID" sz="1600" b="1" i="0" u="none" strike="noStrike" kern="1200" cap="none" spc="7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yang </a:t>
            </a:r>
            <a:r>
              <a:rPr kumimoji="0" lang="en-ID" sz="1600" b="1" i="0" u="none" strike="noStrike" kern="1200" cap="none" spc="23" normalizeH="0" baseline="0" noProof="0" dirty="0" err="1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bersandingan</a:t>
            </a:r>
            <a:r>
              <a:rPr kumimoji="0" lang="en-ID" sz="1600" b="1" i="0" u="none" strike="noStrike" kern="1200" cap="none" spc="23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en-ID" sz="1600" b="1" i="0" u="none" strike="noStrike" kern="1200" cap="none" spc="57" normalizeH="0" baseline="0" noProof="0" dirty="0" err="1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dalam</a:t>
            </a:r>
            <a:r>
              <a:rPr kumimoji="0" lang="en-ID" sz="1600" b="1" i="0" u="none" strike="noStrike" kern="1200" cap="none" spc="57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ID" sz="1600" b="1" i="0" u="none" strike="noStrike" kern="1200" cap="none" spc="63" normalizeH="0" baseline="0" noProof="0" dirty="0" err="1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satu</a:t>
            </a:r>
            <a:r>
              <a:rPr kumimoji="0" lang="en-ID" sz="1600" b="1" i="0" u="none" strike="noStrike" kern="1200" cap="none" spc="63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ID" sz="1600" b="1" i="0" u="none" strike="noStrike" kern="1200" cap="none" spc="7" normalizeH="0" baseline="0" noProof="0" dirty="0" err="1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daerah</a:t>
            </a:r>
            <a:r>
              <a:rPr kumimoji="0" lang="en-ID" sz="1600" b="1" i="0" u="none" strike="noStrike" kern="1200" cap="none" spc="7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ID" sz="1600" b="1" i="0" u="none" strike="noStrike" kern="1200" cap="none" spc="57" normalizeH="0" baseline="0" noProof="0" dirty="0" err="1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kabupaten</a:t>
            </a:r>
            <a:r>
              <a:rPr kumimoji="0" lang="en-ID" sz="1600" b="1" i="0" u="none" strike="noStrike" kern="1200" cap="none" spc="57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/</a:t>
            </a:r>
            <a:r>
              <a:rPr kumimoji="0" lang="en-ID" sz="1600" b="1" i="0" u="none" strike="noStrike" kern="1200" cap="none" spc="57" normalizeH="0" baseline="0" noProof="0" dirty="0" err="1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kota</a:t>
            </a:r>
            <a:r>
              <a:rPr kumimoji="0" lang="en-ID" sz="1600" b="1" i="0" u="none" strike="noStrike" kern="1200" cap="none" spc="57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ID" sz="1600" b="1" i="0" u="none" strike="noStrike" kern="1200" cap="none" spc="35" normalizeH="0" baseline="0" noProof="0" dirty="0" err="1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menjadi</a:t>
            </a:r>
            <a:r>
              <a:rPr kumimoji="0" lang="en-ID" sz="1600" b="1" i="0" u="none" strike="noStrike" kern="1200" cap="none" spc="35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ID" sz="1600" b="1" i="0" u="none" strike="noStrike" kern="1200" cap="none" spc="23" normalizeH="0" baseline="0" noProof="0" dirty="0" err="1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Kecamatan</a:t>
            </a:r>
            <a:r>
              <a:rPr kumimoji="0" lang="en-ID" sz="1600" b="1" i="0" u="none" strike="noStrike" kern="1200" cap="none" spc="-275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ID" sz="1600" b="1" i="0" u="none" strike="noStrike" kern="1200" cap="none" spc="-17" normalizeH="0" baseline="0" noProof="0" dirty="0" err="1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Baru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0354" y="6004412"/>
            <a:ext cx="5447614" cy="492443"/>
          </a:xfrm>
          <a:prstGeom prst="rect">
            <a:avLst/>
          </a:prstGeom>
          <a:solidFill>
            <a:srgbClr val="F39F50">
              <a:alpha val="39999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14450" marR="0" lvl="0" indent="0" algn="ctr" defTabSz="1040707" rtl="0" eaLnBrk="1" fontAlgn="auto" latinLnBrk="0" hangingPunct="1">
              <a:lnSpc>
                <a:spcPct val="100000"/>
              </a:lnSpc>
              <a:spcBef>
                <a:spcPts val="1499"/>
              </a:spcBef>
              <a:spcAft>
                <a:spcPts val="0"/>
              </a:spcAft>
              <a:buClrTx/>
              <a:buSzTx/>
              <a:buFontTx/>
              <a:buNone/>
              <a:tabLst>
                <a:tab pos="267404" algn="l"/>
                <a:tab pos="268127" algn="l"/>
              </a:tabLst>
              <a:defRPr/>
            </a:pPr>
            <a:r>
              <a:rPr kumimoji="0" lang="fi-FI" sz="1600" b="1" i="0" u="none" strike="noStrike" kern="1200" cap="none" spc="7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</a:rPr>
              <a:t>Pemekaran </a:t>
            </a:r>
            <a:r>
              <a:rPr kumimoji="0" lang="fi-FI" sz="1600" b="1" i="0" u="none" strike="noStrike" kern="1200" cap="none" spc="23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</a:rPr>
              <a:t>1 </a:t>
            </a:r>
            <a:r>
              <a:rPr kumimoji="0" lang="fi-FI" sz="1600" b="1" i="0" u="none" strike="noStrike" kern="1200" cap="none" spc="57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</a:rPr>
              <a:t>(satu) </a:t>
            </a:r>
            <a:r>
              <a:rPr kumimoji="0" lang="fi-FI" sz="1600" b="1" i="0" u="none" strike="noStrike" kern="1200" cap="none" spc="23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</a:rPr>
              <a:t>Kecamatan </a:t>
            </a:r>
            <a:r>
              <a:rPr kumimoji="0" lang="fi-FI" sz="1600" b="1" i="0" u="none" strike="noStrike" kern="1200" cap="none" spc="35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</a:rPr>
              <a:t>menjadi </a:t>
            </a:r>
            <a:r>
              <a:rPr kumimoji="0" lang="fi-FI" sz="1600" b="1" i="0" u="none" strike="noStrike" kern="1200" cap="none" spc="23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</a:rPr>
              <a:t>2 </a:t>
            </a:r>
            <a:r>
              <a:rPr kumimoji="0" lang="fi-FI" sz="1600" b="1" i="0" u="none" strike="noStrike" kern="1200" cap="none" spc="28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</a:rPr>
              <a:t>(dua) </a:t>
            </a:r>
            <a:r>
              <a:rPr kumimoji="0" lang="fi-FI" sz="1600" b="1" i="0" u="none" strike="noStrike" kern="1200" cap="none" spc="23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</a:rPr>
              <a:t>Kecamatan </a:t>
            </a:r>
            <a:r>
              <a:rPr kumimoji="0" lang="fi-FI" sz="1600" b="1" i="0" u="none" strike="noStrike" kern="1200" cap="none" spc="51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</a:rPr>
              <a:t>atau</a:t>
            </a:r>
            <a:r>
              <a:rPr kumimoji="0" lang="fi-FI" sz="1600" b="1" i="0" u="none" strike="noStrike" kern="1200" cap="none" spc="-319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</a:rPr>
              <a:t> </a:t>
            </a:r>
            <a:r>
              <a:rPr kumimoji="0" lang="fi-FI" sz="1600" b="1" i="0" u="none" strike="noStrike" kern="1200" cap="none" spc="23" normalizeH="0" baseline="0" noProof="0" dirty="0">
                <a:ln>
                  <a:noFill/>
                </a:ln>
                <a:solidFill>
                  <a:srgbClr val="08272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</a:rPr>
              <a:t>lebih</a:t>
            </a:r>
            <a:endParaRPr kumimoji="0" lang="fi-FI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F7C6587-8882-4EB5-805F-96966BE5B310}"/>
              </a:ext>
            </a:extLst>
          </p:cNvPr>
          <p:cNvSpPr/>
          <p:nvPr/>
        </p:nvSpPr>
        <p:spPr>
          <a:xfrm>
            <a:off x="4511824" y="116632"/>
            <a:ext cx="2664296" cy="122413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4F4126-11E2-4B2E-8E77-11B135F7E461}"/>
              </a:ext>
            </a:extLst>
          </p:cNvPr>
          <p:cNvSpPr txBox="1"/>
          <p:nvPr/>
        </p:nvSpPr>
        <p:spPr>
          <a:xfrm>
            <a:off x="4727848" y="332656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PEMBENTUKAN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KECAMATAN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71736EC-69BD-4E50-A087-CA9C44744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68356">
            <a:off x="3756451" y="945328"/>
            <a:ext cx="2512584" cy="251258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12BF645-69AD-4900-B210-A8FF40DDBC72}"/>
              </a:ext>
            </a:extLst>
          </p:cNvPr>
          <p:cNvSpPr txBox="1"/>
          <p:nvPr/>
        </p:nvSpPr>
        <p:spPr>
          <a:xfrm rot="20091118">
            <a:off x="4477294" y="1984350"/>
            <a:ext cx="1849468" cy="369332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Demi" pitchFamily="34" charset="0"/>
                <a:ea typeface="+mn-ea"/>
                <a:cs typeface="Arial"/>
              </a:rPr>
              <a:t>Pemekaran</a:t>
            </a: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Demi" pitchFamily="34" charset="0"/>
              <a:ea typeface="+mn-ea"/>
              <a:cs typeface="Arial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AE7F4B6-B30E-4B9A-BB39-D2744B55F2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68356" flipH="1">
            <a:off x="5875907" y="449079"/>
            <a:ext cx="2578352" cy="251258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4FE3274-1EE0-4E81-AAE5-8152AD995952}"/>
              </a:ext>
            </a:extLst>
          </p:cNvPr>
          <p:cNvSpPr txBox="1"/>
          <p:nvPr/>
        </p:nvSpPr>
        <p:spPr>
          <a:xfrm rot="20965648">
            <a:off x="6402216" y="1579312"/>
            <a:ext cx="1849468" cy="369332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Demi" pitchFamily="34" charset="0"/>
                <a:ea typeface="+mn-ea"/>
                <a:cs typeface="Arial"/>
              </a:rPr>
              <a:t>Penggabungan</a:t>
            </a: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Demi" pitchFamily="34" charset="0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8332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50244" y="4644359"/>
            <a:ext cx="2289983" cy="656140"/>
          </a:xfrm>
          <a:custGeom>
            <a:avLst/>
            <a:gdLst/>
            <a:ahLst/>
            <a:cxnLst/>
            <a:rect l="l" t="t" r="r" b="b"/>
            <a:pathLst>
              <a:path w="2008504" h="575945">
                <a:moveTo>
                  <a:pt x="1767433" y="191911"/>
                </a:moveTo>
                <a:lnTo>
                  <a:pt x="1286085" y="191911"/>
                </a:lnTo>
                <a:lnTo>
                  <a:pt x="1263989" y="215433"/>
                </a:lnTo>
                <a:lnTo>
                  <a:pt x="1239547" y="238392"/>
                </a:lnTo>
                <a:lnTo>
                  <a:pt x="1183890" y="282543"/>
                </a:lnTo>
                <a:lnTo>
                  <a:pt x="1119653" y="324214"/>
                </a:lnTo>
                <a:lnTo>
                  <a:pt x="1084483" y="344071"/>
                </a:lnTo>
                <a:lnTo>
                  <a:pt x="1047370" y="363251"/>
                </a:lnTo>
                <a:lnTo>
                  <a:pt x="1008379" y="381734"/>
                </a:lnTo>
                <a:lnTo>
                  <a:pt x="967578" y="399502"/>
                </a:lnTo>
                <a:lnTo>
                  <a:pt x="925034" y="416535"/>
                </a:lnTo>
                <a:lnTo>
                  <a:pt x="880814" y="432814"/>
                </a:lnTo>
                <a:lnTo>
                  <a:pt x="834984" y="448320"/>
                </a:lnTo>
                <a:lnTo>
                  <a:pt x="787613" y="463035"/>
                </a:lnTo>
                <a:lnTo>
                  <a:pt x="738766" y="476938"/>
                </a:lnTo>
                <a:lnTo>
                  <a:pt x="688512" y="490011"/>
                </a:lnTo>
                <a:lnTo>
                  <a:pt x="636917" y="502235"/>
                </a:lnTo>
                <a:lnTo>
                  <a:pt x="584047" y="513590"/>
                </a:lnTo>
                <a:lnTo>
                  <a:pt x="529971" y="524059"/>
                </a:lnTo>
                <a:lnTo>
                  <a:pt x="474755" y="533620"/>
                </a:lnTo>
                <a:lnTo>
                  <a:pt x="418466" y="542257"/>
                </a:lnTo>
                <a:lnTo>
                  <a:pt x="361171" y="549949"/>
                </a:lnTo>
                <a:lnTo>
                  <a:pt x="302937" y="556677"/>
                </a:lnTo>
                <a:lnTo>
                  <a:pt x="243831" y="562422"/>
                </a:lnTo>
                <a:lnTo>
                  <a:pt x="183920" y="567165"/>
                </a:lnTo>
                <a:lnTo>
                  <a:pt x="123271" y="570888"/>
                </a:lnTo>
                <a:lnTo>
                  <a:pt x="61948" y="573571"/>
                </a:lnTo>
                <a:lnTo>
                  <a:pt x="0" y="575194"/>
                </a:lnTo>
                <a:lnTo>
                  <a:pt x="418958" y="575739"/>
                </a:lnTo>
                <a:lnTo>
                  <a:pt x="481390" y="575194"/>
                </a:lnTo>
                <a:lnTo>
                  <a:pt x="543307" y="573570"/>
                </a:lnTo>
                <a:lnTo>
                  <a:pt x="604623" y="570888"/>
                </a:lnTo>
                <a:lnTo>
                  <a:pt x="665270" y="567165"/>
                </a:lnTo>
                <a:lnTo>
                  <a:pt x="725179" y="562422"/>
                </a:lnTo>
                <a:lnTo>
                  <a:pt x="784284" y="556676"/>
                </a:lnTo>
                <a:lnTo>
                  <a:pt x="842517" y="549948"/>
                </a:lnTo>
                <a:lnTo>
                  <a:pt x="899811" y="542257"/>
                </a:lnTo>
                <a:lnTo>
                  <a:pt x="956100" y="533620"/>
                </a:lnTo>
                <a:lnTo>
                  <a:pt x="1011316" y="524058"/>
                </a:lnTo>
                <a:lnTo>
                  <a:pt x="1065391" y="513590"/>
                </a:lnTo>
                <a:lnTo>
                  <a:pt x="1118260" y="502235"/>
                </a:lnTo>
                <a:lnTo>
                  <a:pt x="1169856" y="490011"/>
                </a:lnTo>
                <a:lnTo>
                  <a:pt x="1220110" y="476938"/>
                </a:lnTo>
                <a:lnTo>
                  <a:pt x="1268956" y="463034"/>
                </a:lnTo>
                <a:lnTo>
                  <a:pt x="1316327" y="448320"/>
                </a:lnTo>
                <a:lnTo>
                  <a:pt x="1362156" y="432814"/>
                </a:lnTo>
                <a:lnTo>
                  <a:pt x="1406377" y="416535"/>
                </a:lnTo>
                <a:lnTo>
                  <a:pt x="1448921" y="399502"/>
                </a:lnTo>
                <a:lnTo>
                  <a:pt x="1489722" y="381734"/>
                </a:lnTo>
                <a:lnTo>
                  <a:pt x="1528713" y="363251"/>
                </a:lnTo>
                <a:lnTo>
                  <a:pt x="1565826" y="344071"/>
                </a:lnTo>
                <a:lnTo>
                  <a:pt x="1600996" y="324214"/>
                </a:lnTo>
                <a:lnTo>
                  <a:pt x="1634154" y="303698"/>
                </a:lnTo>
                <a:lnTo>
                  <a:pt x="1694170" y="260768"/>
                </a:lnTo>
                <a:lnTo>
                  <a:pt x="1745336" y="215433"/>
                </a:lnTo>
                <a:lnTo>
                  <a:pt x="1767433" y="191911"/>
                </a:lnTo>
                <a:close/>
              </a:path>
              <a:path w="2008504" h="575945">
                <a:moveTo>
                  <a:pt x="1608558" y="0"/>
                </a:moveTo>
                <a:lnTo>
                  <a:pt x="1045417" y="191911"/>
                </a:lnTo>
                <a:lnTo>
                  <a:pt x="2008101" y="191911"/>
                </a:lnTo>
                <a:lnTo>
                  <a:pt x="1608558" y="0"/>
                </a:lnTo>
                <a:close/>
              </a:path>
            </a:pathLst>
          </a:custGeom>
          <a:solidFill>
            <a:srgbClr val="1BDCFF"/>
          </a:solidFill>
        </p:spPr>
        <p:txBody>
          <a:bodyPr wrap="square" lIns="0" tIns="0" rIns="0" bIns="0" rtlCol="0"/>
          <a:lstStyle/>
          <a:p>
            <a:pPr marL="0" marR="0" lvl="0" indent="0" algn="l" defTabSz="1041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048339" y="4644359"/>
            <a:ext cx="1905543" cy="656140"/>
          </a:xfrm>
          <a:custGeom>
            <a:avLst/>
            <a:gdLst/>
            <a:ahLst/>
            <a:cxnLst/>
            <a:rect l="l" t="t" r="r" b="b"/>
            <a:pathLst>
              <a:path w="1671320" h="575945">
                <a:moveTo>
                  <a:pt x="481342" y="0"/>
                </a:moveTo>
                <a:lnTo>
                  <a:pt x="0" y="0"/>
                </a:lnTo>
                <a:lnTo>
                  <a:pt x="2463" y="33799"/>
                </a:lnTo>
                <a:lnTo>
                  <a:pt x="21904" y="100401"/>
                </a:lnTo>
                <a:lnTo>
                  <a:pt x="60111" y="165165"/>
                </a:lnTo>
                <a:lnTo>
                  <a:pt x="86031" y="196667"/>
                </a:lnTo>
                <a:lnTo>
                  <a:pt x="116378" y="227480"/>
                </a:lnTo>
                <a:lnTo>
                  <a:pt x="151063" y="257529"/>
                </a:lnTo>
                <a:lnTo>
                  <a:pt x="189999" y="286736"/>
                </a:lnTo>
                <a:lnTo>
                  <a:pt x="233097" y="315025"/>
                </a:lnTo>
                <a:lnTo>
                  <a:pt x="280269" y="342320"/>
                </a:lnTo>
                <a:lnTo>
                  <a:pt x="331427" y="368544"/>
                </a:lnTo>
                <a:lnTo>
                  <a:pt x="386482" y="393621"/>
                </a:lnTo>
                <a:lnTo>
                  <a:pt x="445347" y="417475"/>
                </a:lnTo>
                <a:lnTo>
                  <a:pt x="507934" y="440029"/>
                </a:lnTo>
                <a:lnTo>
                  <a:pt x="550522" y="453941"/>
                </a:lnTo>
                <a:lnTo>
                  <a:pt x="594228" y="467135"/>
                </a:lnTo>
                <a:lnTo>
                  <a:pt x="638996" y="479606"/>
                </a:lnTo>
                <a:lnTo>
                  <a:pt x="684769" y="491346"/>
                </a:lnTo>
                <a:lnTo>
                  <a:pt x="731491" y="502350"/>
                </a:lnTo>
                <a:lnTo>
                  <a:pt x="779106" y="512611"/>
                </a:lnTo>
                <a:lnTo>
                  <a:pt x="827559" y="522125"/>
                </a:lnTo>
                <a:lnTo>
                  <a:pt x="876793" y="530883"/>
                </a:lnTo>
                <a:lnTo>
                  <a:pt x="926752" y="538881"/>
                </a:lnTo>
                <a:lnTo>
                  <a:pt x="977381" y="546112"/>
                </a:lnTo>
                <a:lnTo>
                  <a:pt x="1028623" y="552569"/>
                </a:lnTo>
                <a:lnTo>
                  <a:pt x="1080422" y="558248"/>
                </a:lnTo>
                <a:lnTo>
                  <a:pt x="1132723" y="563141"/>
                </a:lnTo>
                <a:lnTo>
                  <a:pt x="1185469" y="567243"/>
                </a:lnTo>
                <a:lnTo>
                  <a:pt x="1238604" y="570547"/>
                </a:lnTo>
                <a:lnTo>
                  <a:pt x="1292072" y="573048"/>
                </a:lnTo>
                <a:lnTo>
                  <a:pt x="1345818" y="574739"/>
                </a:lnTo>
                <a:lnTo>
                  <a:pt x="1399784" y="575613"/>
                </a:lnTo>
                <a:lnTo>
                  <a:pt x="1453916" y="575666"/>
                </a:lnTo>
                <a:lnTo>
                  <a:pt x="1508157" y="574890"/>
                </a:lnTo>
                <a:lnTo>
                  <a:pt x="1562452" y="573279"/>
                </a:lnTo>
                <a:lnTo>
                  <a:pt x="1616743" y="570828"/>
                </a:lnTo>
                <a:lnTo>
                  <a:pt x="1670976" y="567531"/>
                </a:lnTo>
                <a:lnTo>
                  <a:pt x="1602890" y="562173"/>
                </a:lnTo>
                <a:lnTo>
                  <a:pt x="1536106" y="555566"/>
                </a:lnTo>
                <a:lnTo>
                  <a:pt x="1470694" y="547743"/>
                </a:lnTo>
                <a:lnTo>
                  <a:pt x="1406724" y="538737"/>
                </a:lnTo>
                <a:lnTo>
                  <a:pt x="1344268" y="528583"/>
                </a:lnTo>
                <a:lnTo>
                  <a:pt x="1283396" y="517314"/>
                </a:lnTo>
                <a:lnTo>
                  <a:pt x="1224179" y="504964"/>
                </a:lnTo>
                <a:lnTo>
                  <a:pt x="1166687" y="491566"/>
                </a:lnTo>
                <a:lnTo>
                  <a:pt x="1110991" y="477155"/>
                </a:lnTo>
                <a:lnTo>
                  <a:pt x="1057161" y="461763"/>
                </a:lnTo>
                <a:lnTo>
                  <a:pt x="1005269" y="445425"/>
                </a:lnTo>
                <a:lnTo>
                  <a:pt x="955385" y="428174"/>
                </a:lnTo>
                <a:lnTo>
                  <a:pt x="907579" y="410044"/>
                </a:lnTo>
                <a:lnTo>
                  <a:pt x="861922" y="391069"/>
                </a:lnTo>
                <a:lnTo>
                  <a:pt x="818485" y="371282"/>
                </a:lnTo>
                <a:lnTo>
                  <a:pt x="777339" y="350717"/>
                </a:lnTo>
                <a:lnTo>
                  <a:pt x="738553" y="329408"/>
                </a:lnTo>
                <a:lnTo>
                  <a:pt x="702200" y="307388"/>
                </a:lnTo>
                <a:lnTo>
                  <a:pt x="668348" y="284692"/>
                </a:lnTo>
                <a:lnTo>
                  <a:pt x="637070" y="261353"/>
                </a:lnTo>
                <a:lnTo>
                  <a:pt x="582515" y="212879"/>
                </a:lnTo>
                <a:lnTo>
                  <a:pt x="539099" y="162237"/>
                </a:lnTo>
                <a:lnTo>
                  <a:pt x="507388" y="109697"/>
                </a:lnTo>
                <a:lnTo>
                  <a:pt x="487947" y="55528"/>
                </a:lnTo>
                <a:lnTo>
                  <a:pt x="483005" y="27917"/>
                </a:lnTo>
                <a:lnTo>
                  <a:pt x="481342" y="0"/>
                </a:lnTo>
                <a:close/>
              </a:path>
            </a:pathLst>
          </a:custGeom>
          <a:solidFill>
            <a:srgbClr val="01C3E6"/>
          </a:solidFill>
        </p:spPr>
        <p:txBody>
          <a:bodyPr wrap="square" lIns="0" tIns="0" rIns="0" bIns="0" rtlCol="0"/>
          <a:lstStyle/>
          <a:p>
            <a:pPr marL="0" marR="0" lvl="0" indent="0" algn="l" defTabSz="1041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48314" y="4644359"/>
            <a:ext cx="3992084" cy="656140"/>
          </a:xfrm>
          <a:custGeom>
            <a:avLst/>
            <a:gdLst/>
            <a:ahLst/>
            <a:cxnLst/>
            <a:rect l="l" t="t" r="r" b="b"/>
            <a:pathLst>
              <a:path w="3501390" h="575945">
                <a:moveTo>
                  <a:pt x="1670976" y="567531"/>
                </a:moveTo>
                <a:lnTo>
                  <a:pt x="1602891" y="562173"/>
                </a:lnTo>
                <a:lnTo>
                  <a:pt x="1536106" y="555566"/>
                </a:lnTo>
                <a:lnTo>
                  <a:pt x="1470694" y="547743"/>
                </a:lnTo>
                <a:lnTo>
                  <a:pt x="1406725" y="538737"/>
                </a:lnTo>
                <a:lnTo>
                  <a:pt x="1344268" y="528583"/>
                </a:lnTo>
                <a:lnTo>
                  <a:pt x="1283396" y="517314"/>
                </a:lnTo>
                <a:lnTo>
                  <a:pt x="1224179" y="504964"/>
                </a:lnTo>
                <a:lnTo>
                  <a:pt x="1166687" y="491566"/>
                </a:lnTo>
                <a:lnTo>
                  <a:pt x="1110991" y="477155"/>
                </a:lnTo>
                <a:lnTo>
                  <a:pt x="1057161" y="461763"/>
                </a:lnTo>
                <a:lnTo>
                  <a:pt x="1005269" y="445425"/>
                </a:lnTo>
                <a:lnTo>
                  <a:pt x="955385" y="428174"/>
                </a:lnTo>
                <a:lnTo>
                  <a:pt x="907579" y="410044"/>
                </a:lnTo>
                <a:lnTo>
                  <a:pt x="861922" y="391069"/>
                </a:lnTo>
                <a:lnTo>
                  <a:pt x="818485" y="371282"/>
                </a:lnTo>
                <a:lnTo>
                  <a:pt x="777339" y="350717"/>
                </a:lnTo>
                <a:lnTo>
                  <a:pt x="738553" y="329408"/>
                </a:lnTo>
                <a:lnTo>
                  <a:pt x="702200" y="307388"/>
                </a:lnTo>
                <a:lnTo>
                  <a:pt x="668348" y="284692"/>
                </a:lnTo>
                <a:lnTo>
                  <a:pt x="637070" y="261353"/>
                </a:lnTo>
                <a:lnTo>
                  <a:pt x="582515" y="212879"/>
                </a:lnTo>
                <a:lnTo>
                  <a:pt x="539099" y="162237"/>
                </a:lnTo>
                <a:lnTo>
                  <a:pt x="507388" y="109697"/>
                </a:lnTo>
                <a:lnTo>
                  <a:pt x="487947" y="55528"/>
                </a:lnTo>
                <a:lnTo>
                  <a:pt x="481342" y="0"/>
                </a:lnTo>
                <a:lnTo>
                  <a:pt x="0" y="0"/>
                </a:lnTo>
                <a:lnTo>
                  <a:pt x="6181" y="53882"/>
                </a:lnTo>
                <a:lnTo>
                  <a:pt x="24359" y="106365"/>
                </a:lnTo>
                <a:lnTo>
                  <a:pt x="53984" y="157225"/>
                </a:lnTo>
                <a:lnTo>
                  <a:pt x="94507" y="206242"/>
                </a:lnTo>
                <a:lnTo>
                  <a:pt x="145378" y="253195"/>
                </a:lnTo>
                <a:lnTo>
                  <a:pt x="206047" y="297863"/>
                </a:lnTo>
                <a:lnTo>
                  <a:pt x="239885" y="319271"/>
                </a:lnTo>
                <a:lnTo>
                  <a:pt x="275966" y="340024"/>
                </a:lnTo>
                <a:lnTo>
                  <a:pt x="314222" y="360096"/>
                </a:lnTo>
                <a:lnTo>
                  <a:pt x="354585" y="379458"/>
                </a:lnTo>
                <a:lnTo>
                  <a:pt x="396984" y="398082"/>
                </a:lnTo>
                <a:lnTo>
                  <a:pt x="441353" y="415942"/>
                </a:lnTo>
                <a:lnTo>
                  <a:pt x="487622" y="433009"/>
                </a:lnTo>
                <a:lnTo>
                  <a:pt x="535723" y="449256"/>
                </a:lnTo>
                <a:lnTo>
                  <a:pt x="585586" y="464655"/>
                </a:lnTo>
                <a:lnTo>
                  <a:pt x="637144" y="479179"/>
                </a:lnTo>
                <a:lnTo>
                  <a:pt x="690327" y="492800"/>
                </a:lnTo>
                <a:lnTo>
                  <a:pt x="745067" y="505489"/>
                </a:lnTo>
                <a:lnTo>
                  <a:pt x="801294" y="517221"/>
                </a:lnTo>
                <a:lnTo>
                  <a:pt x="858942" y="527966"/>
                </a:lnTo>
                <a:lnTo>
                  <a:pt x="917940" y="537698"/>
                </a:lnTo>
                <a:lnTo>
                  <a:pt x="978220" y="546388"/>
                </a:lnTo>
                <a:lnTo>
                  <a:pt x="1039713" y="554009"/>
                </a:lnTo>
                <a:lnTo>
                  <a:pt x="1102351" y="560534"/>
                </a:lnTo>
                <a:lnTo>
                  <a:pt x="1166065" y="565934"/>
                </a:lnTo>
                <a:lnTo>
                  <a:pt x="1230787" y="570183"/>
                </a:lnTo>
                <a:lnTo>
                  <a:pt x="1296447" y="573252"/>
                </a:lnTo>
                <a:lnTo>
                  <a:pt x="1362977" y="575113"/>
                </a:lnTo>
                <a:lnTo>
                  <a:pt x="1430308" y="575740"/>
                </a:lnTo>
                <a:lnTo>
                  <a:pt x="1911645" y="575740"/>
                </a:lnTo>
                <a:lnTo>
                  <a:pt x="1974104" y="575194"/>
                </a:lnTo>
                <a:lnTo>
                  <a:pt x="2036026" y="573571"/>
                </a:lnTo>
                <a:lnTo>
                  <a:pt x="2097344" y="570888"/>
                </a:lnTo>
                <a:lnTo>
                  <a:pt x="2157992" y="567166"/>
                </a:lnTo>
                <a:lnTo>
                  <a:pt x="2217902" y="562422"/>
                </a:lnTo>
                <a:lnTo>
                  <a:pt x="2277008" y="556677"/>
                </a:lnTo>
                <a:lnTo>
                  <a:pt x="2335241" y="549949"/>
                </a:lnTo>
                <a:lnTo>
                  <a:pt x="2392536" y="542257"/>
                </a:lnTo>
                <a:lnTo>
                  <a:pt x="2448825" y="533620"/>
                </a:lnTo>
                <a:lnTo>
                  <a:pt x="2504041" y="524059"/>
                </a:lnTo>
                <a:lnTo>
                  <a:pt x="2558117" y="513590"/>
                </a:lnTo>
                <a:lnTo>
                  <a:pt x="2610986" y="502235"/>
                </a:lnTo>
                <a:lnTo>
                  <a:pt x="2662582" y="490011"/>
                </a:lnTo>
                <a:lnTo>
                  <a:pt x="2712836" y="476938"/>
                </a:lnTo>
                <a:lnTo>
                  <a:pt x="2761682" y="463035"/>
                </a:lnTo>
                <a:lnTo>
                  <a:pt x="2809054" y="448320"/>
                </a:lnTo>
                <a:lnTo>
                  <a:pt x="2854883" y="432814"/>
                </a:lnTo>
                <a:lnTo>
                  <a:pt x="2899103" y="416535"/>
                </a:lnTo>
                <a:lnTo>
                  <a:pt x="2941647" y="399502"/>
                </a:lnTo>
                <a:lnTo>
                  <a:pt x="2982448" y="381734"/>
                </a:lnTo>
                <a:lnTo>
                  <a:pt x="3021439" y="363251"/>
                </a:lnTo>
                <a:lnTo>
                  <a:pt x="3058553" y="344071"/>
                </a:lnTo>
                <a:lnTo>
                  <a:pt x="3093723" y="324214"/>
                </a:lnTo>
                <a:lnTo>
                  <a:pt x="3126881" y="303698"/>
                </a:lnTo>
                <a:lnTo>
                  <a:pt x="3186896" y="260768"/>
                </a:lnTo>
                <a:lnTo>
                  <a:pt x="3238063" y="215433"/>
                </a:lnTo>
                <a:lnTo>
                  <a:pt x="3260160" y="191911"/>
                </a:lnTo>
                <a:lnTo>
                  <a:pt x="3500828" y="191911"/>
                </a:lnTo>
                <a:lnTo>
                  <a:pt x="3101285" y="0"/>
                </a:lnTo>
                <a:lnTo>
                  <a:pt x="2538144" y="191911"/>
                </a:lnTo>
                <a:lnTo>
                  <a:pt x="2778812" y="191911"/>
                </a:lnTo>
                <a:lnTo>
                  <a:pt x="2756716" y="215433"/>
                </a:lnTo>
                <a:lnTo>
                  <a:pt x="2705552" y="260768"/>
                </a:lnTo>
                <a:lnTo>
                  <a:pt x="2645538" y="303698"/>
                </a:lnTo>
                <a:lnTo>
                  <a:pt x="2612379" y="324214"/>
                </a:lnTo>
                <a:lnTo>
                  <a:pt x="2577210" y="344071"/>
                </a:lnTo>
                <a:lnTo>
                  <a:pt x="2540097" y="363251"/>
                </a:lnTo>
                <a:lnTo>
                  <a:pt x="2501106" y="381734"/>
                </a:lnTo>
                <a:lnTo>
                  <a:pt x="2460305" y="399502"/>
                </a:lnTo>
                <a:lnTo>
                  <a:pt x="2417761" y="416535"/>
                </a:lnTo>
                <a:lnTo>
                  <a:pt x="2373541" y="432814"/>
                </a:lnTo>
                <a:lnTo>
                  <a:pt x="2327711" y="448320"/>
                </a:lnTo>
                <a:lnTo>
                  <a:pt x="2280340" y="463034"/>
                </a:lnTo>
                <a:lnTo>
                  <a:pt x="2231494" y="476938"/>
                </a:lnTo>
                <a:lnTo>
                  <a:pt x="2181240" y="490011"/>
                </a:lnTo>
                <a:lnTo>
                  <a:pt x="2129644" y="502235"/>
                </a:lnTo>
                <a:lnTo>
                  <a:pt x="2076775" y="513590"/>
                </a:lnTo>
                <a:lnTo>
                  <a:pt x="2022699" y="524058"/>
                </a:lnTo>
                <a:lnTo>
                  <a:pt x="1967483" y="533620"/>
                </a:lnTo>
                <a:lnTo>
                  <a:pt x="1911195" y="542257"/>
                </a:lnTo>
                <a:lnTo>
                  <a:pt x="1853900" y="549948"/>
                </a:lnTo>
                <a:lnTo>
                  <a:pt x="1795667" y="556676"/>
                </a:lnTo>
                <a:lnTo>
                  <a:pt x="1736562" y="562422"/>
                </a:lnTo>
                <a:lnTo>
                  <a:pt x="1676652" y="567165"/>
                </a:lnTo>
                <a:lnTo>
                  <a:pt x="1616005" y="570888"/>
                </a:lnTo>
                <a:lnTo>
                  <a:pt x="1554687" y="573570"/>
                </a:lnTo>
                <a:lnTo>
                  <a:pt x="1492766" y="575194"/>
                </a:lnTo>
                <a:lnTo>
                  <a:pt x="1430308" y="575739"/>
                </a:lnTo>
              </a:path>
            </a:pathLst>
          </a:custGeom>
          <a:ln w="1113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041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43832" y="5433929"/>
            <a:ext cx="5910659" cy="1105383"/>
          </a:xfrm>
          <a:custGeom>
            <a:avLst/>
            <a:gdLst/>
            <a:ahLst/>
            <a:cxnLst/>
            <a:rect l="l" t="t" r="r" b="b"/>
            <a:pathLst>
              <a:path w="5184140" h="970279">
                <a:moveTo>
                  <a:pt x="405491" y="323340"/>
                </a:moveTo>
                <a:lnTo>
                  <a:pt x="1216474" y="323340"/>
                </a:lnTo>
                <a:lnTo>
                  <a:pt x="1238942" y="337636"/>
                </a:lnTo>
                <a:lnTo>
                  <a:pt x="1262311" y="351812"/>
                </a:lnTo>
                <a:lnTo>
                  <a:pt x="1311717" y="379803"/>
                </a:lnTo>
                <a:lnTo>
                  <a:pt x="1364618" y="407300"/>
                </a:lnTo>
                <a:lnTo>
                  <a:pt x="1420942" y="434291"/>
                </a:lnTo>
                <a:lnTo>
                  <a:pt x="1480617" y="460766"/>
                </a:lnTo>
                <a:lnTo>
                  <a:pt x="1543570" y="486712"/>
                </a:lnTo>
                <a:lnTo>
                  <a:pt x="1609730" y="512117"/>
                </a:lnTo>
                <a:lnTo>
                  <a:pt x="1679023" y="536969"/>
                </a:lnTo>
                <a:lnTo>
                  <a:pt x="1751377" y="561258"/>
                </a:lnTo>
                <a:lnTo>
                  <a:pt x="1788679" y="573186"/>
                </a:lnTo>
                <a:lnTo>
                  <a:pt x="1826720" y="584970"/>
                </a:lnTo>
                <a:lnTo>
                  <a:pt x="1865490" y="596606"/>
                </a:lnTo>
                <a:lnTo>
                  <a:pt x="1904979" y="608094"/>
                </a:lnTo>
                <a:lnTo>
                  <a:pt x="1945180" y="619432"/>
                </a:lnTo>
                <a:lnTo>
                  <a:pt x="1986083" y="630618"/>
                </a:lnTo>
                <a:lnTo>
                  <a:pt x="2027678" y="641652"/>
                </a:lnTo>
                <a:lnTo>
                  <a:pt x="2069958" y="652531"/>
                </a:lnTo>
                <a:lnTo>
                  <a:pt x="2112912" y="663255"/>
                </a:lnTo>
                <a:lnTo>
                  <a:pt x="2156532" y="673821"/>
                </a:lnTo>
                <a:lnTo>
                  <a:pt x="2200809" y="684229"/>
                </a:lnTo>
                <a:lnTo>
                  <a:pt x="2245733" y="694476"/>
                </a:lnTo>
                <a:lnTo>
                  <a:pt x="2291296" y="704561"/>
                </a:lnTo>
                <a:lnTo>
                  <a:pt x="2337489" y="714483"/>
                </a:lnTo>
                <a:lnTo>
                  <a:pt x="2384302" y="724241"/>
                </a:lnTo>
                <a:lnTo>
                  <a:pt x="2431726" y="733832"/>
                </a:lnTo>
                <a:lnTo>
                  <a:pt x="2479753" y="743256"/>
                </a:lnTo>
                <a:lnTo>
                  <a:pt x="2528373" y="752511"/>
                </a:lnTo>
                <a:lnTo>
                  <a:pt x="2577578" y="761595"/>
                </a:lnTo>
                <a:lnTo>
                  <a:pt x="2627358" y="770507"/>
                </a:lnTo>
                <a:lnTo>
                  <a:pt x="2677704" y="779246"/>
                </a:lnTo>
                <a:lnTo>
                  <a:pt x="2728607" y="787809"/>
                </a:lnTo>
                <a:lnTo>
                  <a:pt x="2780058" y="796196"/>
                </a:lnTo>
                <a:lnTo>
                  <a:pt x="2832048" y="804405"/>
                </a:lnTo>
                <a:lnTo>
                  <a:pt x="2884569" y="812435"/>
                </a:lnTo>
                <a:lnTo>
                  <a:pt x="2937610" y="820284"/>
                </a:lnTo>
                <a:lnTo>
                  <a:pt x="2991163" y="827950"/>
                </a:lnTo>
                <a:lnTo>
                  <a:pt x="3045219" y="835432"/>
                </a:lnTo>
                <a:lnTo>
                  <a:pt x="3099769" y="842730"/>
                </a:lnTo>
                <a:lnTo>
                  <a:pt x="3154804" y="849840"/>
                </a:lnTo>
                <a:lnTo>
                  <a:pt x="3210314" y="856762"/>
                </a:lnTo>
                <a:lnTo>
                  <a:pt x="3266291" y="863494"/>
                </a:lnTo>
                <a:lnTo>
                  <a:pt x="3322726" y="870035"/>
                </a:lnTo>
                <a:lnTo>
                  <a:pt x="3379609" y="876384"/>
                </a:lnTo>
                <a:lnTo>
                  <a:pt x="3436932" y="882538"/>
                </a:lnTo>
                <a:lnTo>
                  <a:pt x="3494685" y="888497"/>
                </a:lnTo>
                <a:lnTo>
                  <a:pt x="3552860" y="894258"/>
                </a:lnTo>
                <a:lnTo>
                  <a:pt x="3611446" y="899821"/>
                </a:lnTo>
                <a:lnTo>
                  <a:pt x="3670437" y="905184"/>
                </a:lnTo>
                <a:lnTo>
                  <a:pt x="3729821" y="910345"/>
                </a:lnTo>
                <a:lnTo>
                  <a:pt x="3789591" y="915303"/>
                </a:lnTo>
                <a:lnTo>
                  <a:pt x="3849737" y="920057"/>
                </a:lnTo>
                <a:lnTo>
                  <a:pt x="3910250" y="924604"/>
                </a:lnTo>
                <a:lnTo>
                  <a:pt x="3971121" y="928944"/>
                </a:lnTo>
                <a:lnTo>
                  <a:pt x="4032341" y="933076"/>
                </a:lnTo>
                <a:lnTo>
                  <a:pt x="4093901" y="936997"/>
                </a:lnTo>
                <a:lnTo>
                  <a:pt x="4155792" y="940706"/>
                </a:lnTo>
                <a:lnTo>
                  <a:pt x="4218005" y="944201"/>
                </a:lnTo>
                <a:lnTo>
                  <a:pt x="4280531" y="947482"/>
                </a:lnTo>
                <a:lnTo>
                  <a:pt x="4343360" y="950547"/>
                </a:lnTo>
                <a:lnTo>
                  <a:pt x="4406484" y="953393"/>
                </a:lnTo>
                <a:lnTo>
                  <a:pt x="4469894" y="956021"/>
                </a:lnTo>
                <a:lnTo>
                  <a:pt x="4533580" y="958427"/>
                </a:lnTo>
                <a:lnTo>
                  <a:pt x="4597534" y="960612"/>
                </a:lnTo>
                <a:lnTo>
                  <a:pt x="4661747" y="962573"/>
                </a:lnTo>
                <a:lnTo>
                  <a:pt x="4726209" y="964308"/>
                </a:lnTo>
                <a:lnTo>
                  <a:pt x="4790911" y="965817"/>
                </a:lnTo>
                <a:lnTo>
                  <a:pt x="4855845" y="967098"/>
                </a:lnTo>
                <a:lnTo>
                  <a:pt x="4921001" y="968150"/>
                </a:lnTo>
                <a:lnTo>
                  <a:pt x="4986370" y="968970"/>
                </a:lnTo>
                <a:lnTo>
                  <a:pt x="5051944" y="969558"/>
                </a:lnTo>
                <a:lnTo>
                  <a:pt x="5183668" y="970030"/>
                </a:lnTo>
                <a:lnTo>
                  <a:pt x="4175388" y="968969"/>
                </a:lnTo>
                <a:lnTo>
                  <a:pt x="4110018" y="968149"/>
                </a:lnTo>
                <a:lnTo>
                  <a:pt x="4044862" y="967097"/>
                </a:lnTo>
                <a:lnTo>
                  <a:pt x="3979929" y="965816"/>
                </a:lnTo>
                <a:lnTo>
                  <a:pt x="3915226" y="964307"/>
                </a:lnTo>
                <a:lnTo>
                  <a:pt x="3850764" y="962572"/>
                </a:lnTo>
                <a:lnTo>
                  <a:pt x="3786552" y="960611"/>
                </a:lnTo>
                <a:lnTo>
                  <a:pt x="3722598" y="958426"/>
                </a:lnTo>
                <a:lnTo>
                  <a:pt x="3658911" y="956020"/>
                </a:lnTo>
                <a:lnTo>
                  <a:pt x="3595501" y="953392"/>
                </a:lnTo>
                <a:lnTo>
                  <a:pt x="3532377" y="950546"/>
                </a:lnTo>
                <a:lnTo>
                  <a:pt x="3469548" y="947481"/>
                </a:lnTo>
                <a:lnTo>
                  <a:pt x="3407022" y="944200"/>
                </a:lnTo>
                <a:lnTo>
                  <a:pt x="3344809" y="940705"/>
                </a:lnTo>
                <a:lnTo>
                  <a:pt x="3282918" y="936996"/>
                </a:lnTo>
                <a:lnTo>
                  <a:pt x="3221358" y="933075"/>
                </a:lnTo>
                <a:lnTo>
                  <a:pt x="3160138" y="928944"/>
                </a:lnTo>
                <a:lnTo>
                  <a:pt x="3099267" y="924604"/>
                </a:lnTo>
                <a:lnTo>
                  <a:pt x="3038754" y="920056"/>
                </a:lnTo>
                <a:lnTo>
                  <a:pt x="2978608" y="915302"/>
                </a:lnTo>
                <a:lnTo>
                  <a:pt x="2918839" y="910344"/>
                </a:lnTo>
                <a:lnTo>
                  <a:pt x="2859454" y="905183"/>
                </a:lnTo>
                <a:lnTo>
                  <a:pt x="2800464" y="899820"/>
                </a:lnTo>
                <a:lnTo>
                  <a:pt x="2741877" y="894257"/>
                </a:lnTo>
                <a:lnTo>
                  <a:pt x="2683702" y="888496"/>
                </a:lnTo>
                <a:lnTo>
                  <a:pt x="2625949" y="882537"/>
                </a:lnTo>
                <a:lnTo>
                  <a:pt x="2568626" y="876383"/>
                </a:lnTo>
                <a:lnTo>
                  <a:pt x="2511743" y="870035"/>
                </a:lnTo>
                <a:lnTo>
                  <a:pt x="2455309" y="863494"/>
                </a:lnTo>
                <a:lnTo>
                  <a:pt x="2399332" y="856761"/>
                </a:lnTo>
                <a:lnTo>
                  <a:pt x="2343821" y="849839"/>
                </a:lnTo>
                <a:lnTo>
                  <a:pt x="2288787" y="842729"/>
                </a:lnTo>
                <a:lnTo>
                  <a:pt x="2234237" y="835432"/>
                </a:lnTo>
                <a:lnTo>
                  <a:pt x="2180181" y="827949"/>
                </a:lnTo>
                <a:lnTo>
                  <a:pt x="2126627" y="820283"/>
                </a:lnTo>
                <a:lnTo>
                  <a:pt x="2073586" y="812434"/>
                </a:lnTo>
                <a:lnTo>
                  <a:pt x="2021066" y="804405"/>
                </a:lnTo>
                <a:lnTo>
                  <a:pt x="1969075" y="796196"/>
                </a:lnTo>
                <a:lnTo>
                  <a:pt x="1917624" y="787809"/>
                </a:lnTo>
                <a:lnTo>
                  <a:pt x="1866721" y="779245"/>
                </a:lnTo>
                <a:lnTo>
                  <a:pt x="1816375" y="770507"/>
                </a:lnTo>
                <a:lnTo>
                  <a:pt x="1766595" y="761595"/>
                </a:lnTo>
                <a:lnTo>
                  <a:pt x="1717391" y="752510"/>
                </a:lnTo>
                <a:lnTo>
                  <a:pt x="1668770" y="743256"/>
                </a:lnTo>
                <a:lnTo>
                  <a:pt x="1620744" y="733832"/>
                </a:lnTo>
                <a:lnTo>
                  <a:pt x="1573319" y="724241"/>
                </a:lnTo>
                <a:lnTo>
                  <a:pt x="1526506" y="714483"/>
                </a:lnTo>
                <a:lnTo>
                  <a:pt x="1480314" y="704561"/>
                </a:lnTo>
                <a:lnTo>
                  <a:pt x="1434751" y="694475"/>
                </a:lnTo>
                <a:lnTo>
                  <a:pt x="1389826" y="684228"/>
                </a:lnTo>
                <a:lnTo>
                  <a:pt x="1345550" y="673821"/>
                </a:lnTo>
                <a:lnTo>
                  <a:pt x="1301930" y="663255"/>
                </a:lnTo>
                <a:lnTo>
                  <a:pt x="1258975" y="652531"/>
                </a:lnTo>
                <a:lnTo>
                  <a:pt x="1216696" y="641652"/>
                </a:lnTo>
                <a:lnTo>
                  <a:pt x="1175100" y="630618"/>
                </a:lnTo>
                <a:lnTo>
                  <a:pt x="1134198" y="619432"/>
                </a:lnTo>
                <a:lnTo>
                  <a:pt x="1093997" y="608094"/>
                </a:lnTo>
                <a:lnTo>
                  <a:pt x="1054507" y="596606"/>
                </a:lnTo>
                <a:lnTo>
                  <a:pt x="1015737" y="584970"/>
                </a:lnTo>
                <a:lnTo>
                  <a:pt x="977697" y="573186"/>
                </a:lnTo>
                <a:lnTo>
                  <a:pt x="940394" y="561257"/>
                </a:lnTo>
                <a:lnTo>
                  <a:pt x="903839" y="549185"/>
                </a:lnTo>
                <a:lnTo>
                  <a:pt x="833006" y="524613"/>
                </a:lnTo>
                <a:lnTo>
                  <a:pt x="765271" y="499483"/>
                </a:lnTo>
                <a:lnTo>
                  <a:pt x="700706" y="473806"/>
                </a:lnTo>
                <a:lnTo>
                  <a:pt x="639382" y="447594"/>
                </a:lnTo>
                <a:lnTo>
                  <a:pt x="581374" y="420859"/>
                </a:lnTo>
                <a:lnTo>
                  <a:pt x="526752" y="393614"/>
                </a:lnTo>
                <a:lnTo>
                  <a:pt x="475590" y="365868"/>
                </a:lnTo>
                <a:lnTo>
                  <a:pt x="427959" y="337636"/>
                </a:lnTo>
                <a:lnTo>
                  <a:pt x="405491" y="323340"/>
                </a:lnTo>
                <a:close/>
              </a:path>
              <a:path w="5184140" h="970279">
                <a:moveTo>
                  <a:pt x="570336" y="0"/>
                </a:moveTo>
                <a:lnTo>
                  <a:pt x="1621976" y="323340"/>
                </a:lnTo>
                <a:lnTo>
                  <a:pt x="0" y="323340"/>
                </a:lnTo>
                <a:lnTo>
                  <a:pt x="57033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marL="0" marR="0" lvl="0" indent="0" algn="l" defTabSz="1041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91637" y="5433929"/>
            <a:ext cx="5260515" cy="1105383"/>
          </a:xfrm>
          <a:custGeom>
            <a:avLst/>
            <a:gdLst/>
            <a:ahLst/>
            <a:cxnLst/>
            <a:rect l="l" t="t" r="r" b="b"/>
            <a:pathLst>
              <a:path w="4613909" h="970279">
                <a:moveTo>
                  <a:pt x="3802347" y="0"/>
                </a:moveTo>
                <a:lnTo>
                  <a:pt x="4613330" y="0"/>
                </a:lnTo>
                <a:lnTo>
                  <a:pt x="4612033" y="24100"/>
                </a:lnTo>
                <a:lnTo>
                  <a:pt x="4601714" y="72063"/>
                </a:lnTo>
                <a:lnTo>
                  <a:pt x="4581222" y="119645"/>
                </a:lnTo>
                <a:lnTo>
                  <a:pt x="4550705" y="166767"/>
                </a:lnTo>
                <a:lnTo>
                  <a:pt x="4510316" y="213350"/>
                </a:lnTo>
                <a:lnTo>
                  <a:pt x="4460205" y="259316"/>
                </a:lnTo>
                <a:lnTo>
                  <a:pt x="4400522" y="304587"/>
                </a:lnTo>
                <a:lnTo>
                  <a:pt x="4367139" y="326937"/>
                </a:lnTo>
                <a:lnTo>
                  <a:pt x="4331419" y="349083"/>
                </a:lnTo>
                <a:lnTo>
                  <a:pt x="4293382" y="371017"/>
                </a:lnTo>
                <a:lnTo>
                  <a:pt x="4253046" y="392728"/>
                </a:lnTo>
                <a:lnTo>
                  <a:pt x="4210430" y="414206"/>
                </a:lnTo>
                <a:lnTo>
                  <a:pt x="4165553" y="435441"/>
                </a:lnTo>
                <a:lnTo>
                  <a:pt x="4118434" y="456424"/>
                </a:lnTo>
                <a:lnTo>
                  <a:pt x="4069092" y="477145"/>
                </a:lnTo>
                <a:lnTo>
                  <a:pt x="4017545" y="497595"/>
                </a:lnTo>
                <a:lnTo>
                  <a:pt x="3963813" y="517762"/>
                </a:lnTo>
                <a:lnTo>
                  <a:pt x="3907914" y="537638"/>
                </a:lnTo>
                <a:lnTo>
                  <a:pt x="3849867" y="557212"/>
                </a:lnTo>
                <a:lnTo>
                  <a:pt x="3789691" y="576476"/>
                </a:lnTo>
                <a:lnTo>
                  <a:pt x="3727404" y="595418"/>
                </a:lnTo>
                <a:lnTo>
                  <a:pt x="3663026" y="614030"/>
                </a:lnTo>
                <a:lnTo>
                  <a:pt x="3596576" y="632301"/>
                </a:lnTo>
                <a:lnTo>
                  <a:pt x="3528071" y="650221"/>
                </a:lnTo>
                <a:lnTo>
                  <a:pt x="3457532" y="667782"/>
                </a:lnTo>
                <a:lnTo>
                  <a:pt x="3384977" y="684972"/>
                </a:lnTo>
                <a:lnTo>
                  <a:pt x="3310424" y="701783"/>
                </a:lnTo>
                <a:lnTo>
                  <a:pt x="3192498" y="726753"/>
                </a:lnTo>
                <a:lnTo>
                  <a:pt x="3065778" y="751569"/>
                </a:lnTo>
                <a:lnTo>
                  <a:pt x="2891152" y="782699"/>
                </a:lnTo>
                <a:lnTo>
                  <a:pt x="2710438" y="811559"/>
                </a:lnTo>
                <a:lnTo>
                  <a:pt x="2524061" y="838118"/>
                </a:lnTo>
                <a:lnTo>
                  <a:pt x="2283770" y="868030"/>
                </a:lnTo>
                <a:lnTo>
                  <a:pt x="2036119" y="894233"/>
                </a:lnTo>
                <a:lnTo>
                  <a:pt x="1781935" y="916663"/>
                </a:lnTo>
                <a:lnTo>
                  <a:pt x="1469458" y="938508"/>
                </a:lnTo>
                <a:lnTo>
                  <a:pt x="1150196" y="954720"/>
                </a:lnTo>
                <a:lnTo>
                  <a:pt x="810505" y="965514"/>
                </a:lnTo>
                <a:lnTo>
                  <a:pt x="716432" y="967382"/>
                </a:lnTo>
                <a:lnTo>
                  <a:pt x="386901" y="970023"/>
                </a:lnTo>
                <a:lnTo>
                  <a:pt x="55352" y="966665"/>
                </a:lnTo>
                <a:lnTo>
                  <a:pt x="0" y="965514"/>
                </a:lnTo>
                <a:lnTo>
                  <a:pt x="297513" y="956427"/>
                </a:lnTo>
                <a:lnTo>
                  <a:pt x="587707" y="942715"/>
                </a:lnTo>
                <a:lnTo>
                  <a:pt x="869895" y="924551"/>
                </a:lnTo>
                <a:lnTo>
                  <a:pt x="1143394" y="902111"/>
                </a:lnTo>
                <a:lnTo>
                  <a:pt x="1407517" y="875567"/>
                </a:lnTo>
                <a:lnTo>
                  <a:pt x="1599046" y="853071"/>
                </a:lnTo>
                <a:lnTo>
                  <a:pt x="1784627" y="828438"/>
                </a:lnTo>
                <a:lnTo>
                  <a:pt x="1963972" y="801741"/>
                </a:lnTo>
                <a:lnTo>
                  <a:pt x="2136791" y="773054"/>
                </a:lnTo>
                <a:lnTo>
                  <a:pt x="2302796" y="742450"/>
                </a:lnTo>
                <a:lnTo>
                  <a:pt x="2409538" y="721019"/>
                </a:lnTo>
                <a:lnTo>
                  <a:pt x="2513037" y="698791"/>
                </a:lnTo>
                <a:lnTo>
                  <a:pt x="2613208" y="675786"/>
                </a:lnTo>
                <a:lnTo>
                  <a:pt x="2709965" y="652027"/>
                </a:lnTo>
                <a:lnTo>
                  <a:pt x="2803223" y="627536"/>
                </a:lnTo>
                <a:lnTo>
                  <a:pt x="2892896" y="602335"/>
                </a:lnTo>
                <a:lnTo>
                  <a:pt x="2936362" y="589474"/>
                </a:lnTo>
                <a:lnTo>
                  <a:pt x="2978898" y="576444"/>
                </a:lnTo>
                <a:lnTo>
                  <a:pt x="3020496" y="563247"/>
                </a:lnTo>
                <a:lnTo>
                  <a:pt x="3061145" y="549886"/>
                </a:lnTo>
                <a:lnTo>
                  <a:pt x="3100832" y="536364"/>
                </a:lnTo>
                <a:lnTo>
                  <a:pt x="3139549" y="522683"/>
                </a:lnTo>
                <a:lnTo>
                  <a:pt x="3177284" y="508846"/>
                </a:lnTo>
                <a:lnTo>
                  <a:pt x="3214026" y="494856"/>
                </a:lnTo>
                <a:lnTo>
                  <a:pt x="3249765" y="480716"/>
                </a:lnTo>
                <a:lnTo>
                  <a:pt x="3318190" y="451994"/>
                </a:lnTo>
                <a:lnTo>
                  <a:pt x="3382474" y="422703"/>
                </a:lnTo>
                <a:lnTo>
                  <a:pt x="3442531" y="392864"/>
                </a:lnTo>
                <a:lnTo>
                  <a:pt x="3498275" y="362500"/>
                </a:lnTo>
                <a:lnTo>
                  <a:pt x="3549621" y="331631"/>
                </a:lnTo>
                <a:lnTo>
                  <a:pt x="3596484" y="300280"/>
                </a:lnTo>
                <a:lnTo>
                  <a:pt x="3638777" y="268468"/>
                </a:lnTo>
                <a:lnTo>
                  <a:pt x="3676414" y="236218"/>
                </a:lnTo>
                <a:lnTo>
                  <a:pt x="3709311" y="203550"/>
                </a:lnTo>
                <a:lnTo>
                  <a:pt x="3737382" y="170487"/>
                </a:lnTo>
                <a:lnTo>
                  <a:pt x="3760542" y="137050"/>
                </a:lnTo>
                <a:lnTo>
                  <a:pt x="3778703" y="103261"/>
                </a:lnTo>
                <a:lnTo>
                  <a:pt x="3796388" y="51965"/>
                </a:lnTo>
                <a:lnTo>
                  <a:pt x="3801682" y="17391"/>
                </a:lnTo>
                <a:lnTo>
                  <a:pt x="3802347" y="0"/>
                </a:lnTo>
                <a:close/>
              </a:path>
            </a:pathLst>
          </a:custGeom>
          <a:solidFill>
            <a:srgbClr val="E60000"/>
          </a:solidFill>
        </p:spPr>
        <p:txBody>
          <a:bodyPr wrap="square" lIns="0" tIns="0" rIns="0" bIns="0" rtlCol="0"/>
          <a:lstStyle/>
          <a:p>
            <a:pPr marL="0" marR="0" lvl="0" indent="0" algn="l" defTabSz="1041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43833" y="5433929"/>
            <a:ext cx="10707819" cy="1105383"/>
          </a:xfrm>
          <a:custGeom>
            <a:avLst/>
            <a:gdLst/>
            <a:ahLst/>
            <a:cxnLst/>
            <a:rect l="l" t="t" r="r" b="b"/>
            <a:pathLst>
              <a:path w="9391650" h="970279">
                <a:moveTo>
                  <a:pt x="4778176" y="965514"/>
                </a:moveTo>
                <a:lnTo>
                  <a:pt x="4853204" y="963685"/>
                </a:lnTo>
                <a:lnTo>
                  <a:pt x="4927806" y="961560"/>
                </a:lnTo>
                <a:lnTo>
                  <a:pt x="5001972" y="959139"/>
                </a:lnTo>
                <a:lnTo>
                  <a:pt x="5075691" y="956427"/>
                </a:lnTo>
                <a:lnTo>
                  <a:pt x="5148952" y="953426"/>
                </a:lnTo>
                <a:lnTo>
                  <a:pt x="5221745" y="950138"/>
                </a:lnTo>
                <a:lnTo>
                  <a:pt x="5294060" y="946567"/>
                </a:lnTo>
                <a:lnTo>
                  <a:pt x="5365884" y="942715"/>
                </a:lnTo>
                <a:lnTo>
                  <a:pt x="5437209" y="938584"/>
                </a:lnTo>
                <a:lnTo>
                  <a:pt x="5508022" y="934178"/>
                </a:lnTo>
                <a:lnTo>
                  <a:pt x="5578314" y="929500"/>
                </a:lnTo>
                <a:lnTo>
                  <a:pt x="5648073" y="924551"/>
                </a:lnTo>
                <a:lnTo>
                  <a:pt x="5717289" y="919335"/>
                </a:lnTo>
                <a:lnTo>
                  <a:pt x="5785951" y="913855"/>
                </a:lnTo>
                <a:lnTo>
                  <a:pt x="5854049" y="908112"/>
                </a:lnTo>
                <a:lnTo>
                  <a:pt x="5921572" y="902111"/>
                </a:lnTo>
                <a:lnTo>
                  <a:pt x="5988508" y="895853"/>
                </a:lnTo>
                <a:lnTo>
                  <a:pt x="6054848" y="889341"/>
                </a:lnTo>
                <a:lnTo>
                  <a:pt x="6120581" y="882578"/>
                </a:lnTo>
                <a:lnTo>
                  <a:pt x="6185695" y="875567"/>
                </a:lnTo>
                <a:lnTo>
                  <a:pt x="6250181" y="868310"/>
                </a:lnTo>
                <a:lnTo>
                  <a:pt x="6314028" y="860810"/>
                </a:lnTo>
                <a:lnTo>
                  <a:pt x="6377224" y="853071"/>
                </a:lnTo>
                <a:lnTo>
                  <a:pt x="6439759" y="845093"/>
                </a:lnTo>
                <a:lnTo>
                  <a:pt x="6501623" y="836882"/>
                </a:lnTo>
                <a:lnTo>
                  <a:pt x="6562805" y="828438"/>
                </a:lnTo>
                <a:lnTo>
                  <a:pt x="6623294" y="819764"/>
                </a:lnTo>
                <a:lnTo>
                  <a:pt x="6683079" y="810865"/>
                </a:lnTo>
                <a:lnTo>
                  <a:pt x="6742150" y="801741"/>
                </a:lnTo>
                <a:lnTo>
                  <a:pt x="6800495" y="792396"/>
                </a:lnTo>
                <a:lnTo>
                  <a:pt x="6858105" y="782833"/>
                </a:lnTo>
                <a:lnTo>
                  <a:pt x="6914969" y="773054"/>
                </a:lnTo>
                <a:lnTo>
                  <a:pt x="6971075" y="763062"/>
                </a:lnTo>
                <a:lnTo>
                  <a:pt x="7026414" y="752860"/>
                </a:lnTo>
                <a:lnTo>
                  <a:pt x="7080974" y="742450"/>
                </a:lnTo>
                <a:lnTo>
                  <a:pt x="7134745" y="731836"/>
                </a:lnTo>
                <a:lnTo>
                  <a:pt x="7187716" y="721019"/>
                </a:lnTo>
                <a:lnTo>
                  <a:pt x="7239876" y="710003"/>
                </a:lnTo>
                <a:lnTo>
                  <a:pt x="7291215" y="698791"/>
                </a:lnTo>
                <a:lnTo>
                  <a:pt x="7341722" y="687384"/>
                </a:lnTo>
                <a:lnTo>
                  <a:pt x="7391386" y="675786"/>
                </a:lnTo>
                <a:lnTo>
                  <a:pt x="7440197" y="664000"/>
                </a:lnTo>
                <a:lnTo>
                  <a:pt x="7488143" y="652027"/>
                </a:lnTo>
                <a:lnTo>
                  <a:pt x="7535215" y="639872"/>
                </a:lnTo>
                <a:lnTo>
                  <a:pt x="7581401" y="627536"/>
                </a:lnTo>
                <a:lnTo>
                  <a:pt x="7626691" y="615023"/>
                </a:lnTo>
                <a:lnTo>
                  <a:pt x="7671074" y="602335"/>
                </a:lnTo>
                <a:lnTo>
                  <a:pt x="7714539" y="589474"/>
                </a:lnTo>
                <a:lnTo>
                  <a:pt x="7757076" y="576444"/>
                </a:lnTo>
                <a:lnTo>
                  <a:pt x="7798674" y="563247"/>
                </a:lnTo>
                <a:lnTo>
                  <a:pt x="7839323" y="549886"/>
                </a:lnTo>
                <a:lnTo>
                  <a:pt x="7879010" y="536364"/>
                </a:lnTo>
                <a:lnTo>
                  <a:pt x="7917727" y="522683"/>
                </a:lnTo>
                <a:lnTo>
                  <a:pt x="7955462" y="508846"/>
                </a:lnTo>
                <a:lnTo>
                  <a:pt x="7992204" y="494856"/>
                </a:lnTo>
                <a:lnTo>
                  <a:pt x="8027943" y="480716"/>
                </a:lnTo>
                <a:lnTo>
                  <a:pt x="8096368" y="451994"/>
                </a:lnTo>
                <a:lnTo>
                  <a:pt x="8160652" y="422703"/>
                </a:lnTo>
                <a:lnTo>
                  <a:pt x="8220709" y="392864"/>
                </a:lnTo>
                <a:lnTo>
                  <a:pt x="8276453" y="362500"/>
                </a:lnTo>
                <a:lnTo>
                  <a:pt x="8327799" y="331631"/>
                </a:lnTo>
                <a:lnTo>
                  <a:pt x="8374662" y="300280"/>
                </a:lnTo>
                <a:lnTo>
                  <a:pt x="8416954" y="268468"/>
                </a:lnTo>
                <a:lnTo>
                  <a:pt x="8454592" y="236218"/>
                </a:lnTo>
                <a:lnTo>
                  <a:pt x="8487489" y="203550"/>
                </a:lnTo>
                <a:lnTo>
                  <a:pt x="8515560" y="170487"/>
                </a:lnTo>
                <a:lnTo>
                  <a:pt x="8538719" y="137050"/>
                </a:lnTo>
                <a:lnTo>
                  <a:pt x="8556881" y="103261"/>
                </a:lnTo>
                <a:lnTo>
                  <a:pt x="8574566" y="51965"/>
                </a:lnTo>
                <a:lnTo>
                  <a:pt x="8580525" y="0"/>
                </a:lnTo>
                <a:lnTo>
                  <a:pt x="9391508" y="0"/>
                </a:lnTo>
                <a:lnTo>
                  <a:pt x="9385798" y="50972"/>
                </a:lnTo>
                <a:lnTo>
                  <a:pt x="9368857" y="101260"/>
                </a:lnTo>
                <a:lnTo>
                  <a:pt x="9340966" y="150798"/>
                </a:lnTo>
                <a:lnTo>
                  <a:pt x="9316427" y="183375"/>
                </a:lnTo>
                <a:lnTo>
                  <a:pt x="9287231" y="215571"/>
                </a:lnTo>
                <a:lnTo>
                  <a:pt x="9253459" y="247366"/>
                </a:lnTo>
                <a:lnTo>
                  <a:pt x="9215197" y="278741"/>
                </a:lnTo>
                <a:lnTo>
                  <a:pt x="9172527" y="309677"/>
                </a:lnTo>
                <a:lnTo>
                  <a:pt x="9125533" y="340155"/>
                </a:lnTo>
                <a:lnTo>
                  <a:pt x="9074297" y="370155"/>
                </a:lnTo>
                <a:lnTo>
                  <a:pt x="9018905" y="399659"/>
                </a:lnTo>
                <a:lnTo>
                  <a:pt x="8959438" y="428647"/>
                </a:lnTo>
                <a:lnTo>
                  <a:pt x="8895981" y="457099"/>
                </a:lnTo>
                <a:lnTo>
                  <a:pt x="8828617" y="484997"/>
                </a:lnTo>
                <a:lnTo>
                  <a:pt x="8757429" y="512322"/>
                </a:lnTo>
                <a:lnTo>
                  <a:pt x="8720427" y="525763"/>
                </a:lnTo>
                <a:lnTo>
                  <a:pt x="8682501" y="539053"/>
                </a:lnTo>
                <a:lnTo>
                  <a:pt x="8643661" y="552191"/>
                </a:lnTo>
                <a:lnTo>
                  <a:pt x="8603916" y="565173"/>
                </a:lnTo>
                <a:lnTo>
                  <a:pt x="8563279" y="577997"/>
                </a:lnTo>
                <a:lnTo>
                  <a:pt x="8521758" y="590661"/>
                </a:lnTo>
                <a:lnTo>
                  <a:pt x="8479365" y="603162"/>
                </a:lnTo>
                <a:lnTo>
                  <a:pt x="8436110" y="615498"/>
                </a:lnTo>
                <a:lnTo>
                  <a:pt x="8392004" y="627667"/>
                </a:lnTo>
                <a:lnTo>
                  <a:pt x="8347056" y="639665"/>
                </a:lnTo>
                <a:lnTo>
                  <a:pt x="8301278" y="651492"/>
                </a:lnTo>
                <a:lnTo>
                  <a:pt x="8254679" y="663144"/>
                </a:lnTo>
                <a:lnTo>
                  <a:pt x="8207270" y="674618"/>
                </a:lnTo>
                <a:lnTo>
                  <a:pt x="8159062" y="685914"/>
                </a:lnTo>
                <a:lnTo>
                  <a:pt x="8110065" y="697027"/>
                </a:lnTo>
                <a:lnTo>
                  <a:pt x="8060289" y="707956"/>
                </a:lnTo>
                <a:lnTo>
                  <a:pt x="8009745" y="718699"/>
                </a:lnTo>
                <a:lnTo>
                  <a:pt x="7958444" y="729252"/>
                </a:lnTo>
                <a:lnTo>
                  <a:pt x="7906395" y="739614"/>
                </a:lnTo>
                <a:lnTo>
                  <a:pt x="7853609" y="749781"/>
                </a:lnTo>
                <a:lnTo>
                  <a:pt x="7800097" y="759753"/>
                </a:lnTo>
                <a:lnTo>
                  <a:pt x="7745868" y="769526"/>
                </a:lnTo>
                <a:lnTo>
                  <a:pt x="7690935" y="779098"/>
                </a:lnTo>
                <a:lnTo>
                  <a:pt x="7635306" y="788466"/>
                </a:lnTo>
                <a:lnTo>
                  <a:pt x="7578992" y="797628"/>
                </a:lnTo>
                <a:lnTo>
                  <a:pt x="7522004" y="806582"/>
                </a:lnTo>
                <a:lnTo>
                  <a:pt x="7464352" y="815325"/>
                </a:lnTo>
                <a:lnTo>
                  <a:pt x="7406047" y="823855"/>
                </a:lnTo>
                <a:lnTo>
                  <a:pt x="7347098" y="832169"/>
                </a:lnTo>
                <a:lnTo>
                  <a:pt x="7287518" y="840266"/>
                </a:lnTo>
                <a:lnTo>
                  <a:pt x="7227315" y="848142"/>
                </a:lnTo>
                <a:lnTo>
                  <a:pt x="7166500" y="855795"/>
                </a:lnTo>
                <a:lnTo>
                  <a:pt x="7105084" y="863223"/>
                </a:lnTo>
                <a:lnTo>
                  <a:pt x="7043077" y="870424"/>
                </a:lnTo>
                <a:lnTo>
                  <a:pt x="6980490" y="877394"/>
                </a:lnTo>
                <a:lnTo>
                  <a:pt x="6917333" y="884133"/>
                </a:lnTo>
                <a:lnTo>
                  <a:pt x="6853616" y="890636"/>
                </a:lnTo>
                <a:lnTo>
                  <a:pt x="6789350" y="896902"/>
                </a:lnTo>
                <a:lnTo>
                  <a:pt x="6724546" y="902929"/>
                </a:lnTo>
                <a:lnTo>
                  <a:pt x="6659213" y="908713"/>
                </a:lnTo>
                <a:lnTo>
                  <a:pt x="6593362" y="914254"/>
                </a:lnTo>
                <a:lnTo>
                  <a:pt x="6527004" y="919547"/>
                </a:lnTo>
                <a:lnTo>
                  <a:pt x="6460149" y="924591"/>
                </a:lnTo>
                <a:lnTo>
                  <a:pt x="6392808" y="929384"/>
                </a:lnTo>
                <a:lnTo>
                  <a:pt x="6324990" y="933922"/>
                </a:lnTo>
                <a:lnTo>
                  <a:pt x="6256707" y="938204"/>
                </a:lnTo>
                <a:lnTo>
                  <a:pt x="6187968" y="942228"/>
                </a:lnTo>
                <a:lnTo>
                  <a:pt x="6118785" y="945990"/>
                </a:lnTo>
                <a:lnTo>
                  <a:pt x="6049167" y="949488"/>
                </a:lnTo>
                <a:lnTo>
                  <a:pt x="5979125" y="952720"/>
                </a:lnTo>
                <a:lnTo>
                  <a:pt x="5908670" y="955684"/>
                </a:lnTo>
                <a:lnTo>
                  <a:pt x="5837811" y="958377"/>
                </a:lnTo>
                <a:lnTo>
                  <a:pt x="5766560" y="960797"/>
                </a:lnTo>
                <a:lnTo>
                  <a:pt x="5694927" y="962941"/>
                </a:lnTo>
                <a:lnTo>
                  <a:pt x="5622922" y="964807"/>
                </a:lnTo>
                <a:lnTo>
                  <a:pt x="5550556" y="966392"/>
                </a:lnTo>
                <a:lnTo>
                  <a:pt x="5477838" y="967695"/>
                </a:lnTo>
                <a:lnTo>
                  <a:pt x="5404780" y="968712"/>
                </a:lnTo>
                <a:lnTo>
                  <a:pt x="5331392" y="969442"/>
                </a:lnTo>
                <a:lnTo>
                  <a:pt x="5257685" y="969882"/>
                </a:lnTo>
                <a:lnTo>
                  <a:pt x="5183668" y="970029"/>
                </a:lnTo>
                <a:lnTo>
                  <a:pt x="4372685" y="970029"/>
                </a:lnTo>
                <a:lnTo>
                  <a:pt x="4306730" y="969910"/>
                </a:lnTo>
                <a:lnTo>
                  <a:pt x="4240961" y="969557"/>
                </a:lnTo>
                <a:lnTo>
                  <a:pt x="4175388" y="968969"/>
                </a:lnTo>
                <a:lnTo>
                  <a:pt x="4110018" y="968149"/>
                </a:lnTo>
                <a:lnTo>
                  <a:pt x="4044862" y="967097"/>
                </a:lnTo>
                <a:lnTo>
                  <a:pt x="3979929" y="965816"/>
                </a:lnTo>
                <a:lnTo>
                  <a:pt x="3915226" y="964307"/>
                </a:lnTo>
                <a:lnTo>
                  <a:pt x="3850764" y="962572"/>
                </a:lnTo>
                <a:lnTo>
                  <a:pt x="3786552" y="960611"/>
                </a:lnTo>
                <a:lnTo>
                  <a:pt x="3722598" y="958427"/>
                </a:lnTo>
                <a:lnTo>
                  <a:pt x="3658911" y="956020"/>
                </a:lnTo>
                <a:lnTo>
                  <a:pt x="3595501" y="953392"/>
                </a:lnTo>
                <a:lnTo>
                  <a:pt x="3532377" y="950546"/>
                </a:lnTo>
                <a:lnTo>
                  <a:pt x="3469548" y="947481"/>
                </a:lnTo>
                <a:lnTo>
                  <a:pt x="3407022" y="944200"/>
                </a:lnTo>
                <a:lnTo>
                  <a:pt x="3344809" y="940705"/>
                </a:lnTo>
                <a:lnTo>
                  <a:pt x="3282918" y="936996"/>
                </a:lnTo>
                <a:lnTo>
                  <a:pt x="3221358" y="933075"/>
                </a:lnTo>
                <a:lnTo>
                  <a:pt x="3160138" y="928944"/>
                </a:lnTo>
                <a:lnTo>
                  <a:pt x="3099267" y="924604"/>
                </a:lnTo>
                <a:lnTo>
                  <a:pt x="3038754" y="920056"/>
                </a:lnTo>
                <a:lnTo>
                  <a:pt x="2978608" y="915302"/>
                </a:lnTo>
                <a:lnTo>
                  <a:pt x="2918839" y="910344"/>
                </a:lnTo>
                <a:lnTo>
                  <a:pt x="2859454" y="905183"/>
                </a:lnTo>
                <a:lnTo>
                  <a:pt x="2800464" y="899820"/>
                </a:lnTo>
                <a:lnTo>
                  <a:pt x="2741877" y="894257"/>
                </a:lnTo>
                <a:lnTo>
                  <a:pt x="2683702" y="888496"/>
                </a:lnTo>
                <a:lnTo>
                  <a:pt x="2625949" y="882537"/>
                </a:lnTo>
                <a:lnTo>
                  <a:pt x="2568626" y="876383"/>
                </a:lnTo>
                <a:lnTo>
                  <a:pt x="2511743" y="870035"/>
                </a:lnTo>
                <a:lnTo>
                  <a:pt x="2455309" y="863494"/>
                </a:lnTo>
                <a:lnTo>
                  <a:pt x="2399332" y="856761"/>
                </a:lnTo>
                <a:lnTo>
                  <a:pt x="2343821" y="849839"/>
                </a:lnTo>
                <a:lnTo>
                  <a:pt x="2288787" y="842729"/>
                </a:lnTo>
                <a:lnTo>
                  <a:pt x="2234237" y="835432"/>
                </a:lnTo>
                <a:lnTo>
                  <a:pt x="2180181" y="827949"/>
                </a:lnTo>
                <a:lnTo>
                  <a:pt x="2126628" y="820283"/>
                </a:lnTo>
                <a:lnTo>
                  <a:pt x="2073586" y="812434"/>
                </a:lnTo>
                <a:lnTo>
                  <a:pt x="2021066" y="804405"/>
                </a:lnTo>
                <a:lnTo>
                  <a:pt x="1969076" y="796196"/>
                </a:lnTo>
                <a:lnTo>
                  <a:pt x="1917624" y="787809"/>
                </a:lnTo>
                <a:lnTo>
                  <a:pt x="1866721" y="779245"/>
                </a:lnTo>
                <a:lnTo>
                  <a:pt x="1816375" y="770507"/>
                </a:lnTo>
                <a:lnTo>
                  <a:pt x="1766595" y="761595"/>
                </a:lnTo>
                <a:lnTo>
                  <a:pt x="1717391" y="752510"/>
                </a:lnTo>
                <a:lnTo>
                  <a:pt x="1668770" y="743256"/>
                </a:lnTo>
                <a:lnTo>
                  <a:pt x="1620744" y="733832"/>
                </a:lnTo>
                <a:lnTo>
                  <a:pt x="1573319" y="724241"/>
                </a:lnTo>
                <a:lnTo>
                  <a:pt x="1526506" y="714483"/>
                </a:lnTo>
                <a:lnTo>
                  <a:pt x="1480314" y="704561"/>
                </a:lnTo>
                <a:lnTo>
                  <a:pt x="1434751" y="694475"/>
                </a:lnTo>
                <a:lnTo>
                  <a:pt x="1389826" y="684228"/>
                </a:lnTo>
                <a:lnTo>
                  <a:pt x="1345550" y="673821"/>
                </a:lnTo>
                <a:lnTo>
                  <a:pt x="1301930" y="663255"/>
                </a:lnTo>
                <a:lnTo>
                  <a:pt x="1258975" y="652531"/>
                </a:lnTo>
                <a:lnTo>
                  <a:pt x="1216696" y="641652"/>
                </a:lnTo>
                <a:lnTo>
                  <a:pt x="1175100" y="630618"/>
                </a:lnTo>
                <a:lnTo>
                  <a:pt x="1134198" y="619432"/>
                </a:lnTo>
                <a:lnTo>
                  <a:pt x="1093997" y="608094"/>
                </a:lnTo>
                <a:lnTo>
                  <a:pt x="1054507" y="596606"/>
                </a:lnTo>
                <a:lnTo>
                  <a:pt x="1015737" y="584970"/>
                </a:lnTo>
                <a:lnTo>
                  <a:pt x="977697" y="573186"/>
                </a:lnTo>
                <a:lnTo>
                  <a:pt x="940394" y="561257"/>
                </a:lnTo>
                <a:lnTo>
                  <a:pt x="903839" y="549185"/>
                </a:lnTo>
                <a:lnTo>
                  <a:pt x="833006" y="524613"/>
                </a:lnTo>
                <a:lnTo>
                  <a:pt x="765271" y="499483"/>
                </a:lnTo>
                <a:lnTo>
                  <a:pt x="700706" y="473806"/>
                </a:lnTo>
                <a:lnTo>
                  <a:pt x="639382" y="447594"/>
                </a:lnTo>
                <a:lnTo>
                  <a:pt x="581374" y="420859"/>
                </a:lnTo>
                <a:lnTo>
                  <a:pt x="526752" y="393614"/>
                </a:lnTo>
                <a:lnTo>
                  <a:pt x="475590" y="365868"/>
                </a:lnTo>
                <a:lnTo>
                  <a:pt x="427959" y="337636"/>
                </a:lnTo>
                <a:lnTo>
                  <a:pt x="405491" y="323340"/>
                </a:lnTo>
                <a:lnTo>
                  <a:pt x="0" y="323340"/>
                </a:lnTo>
                <a:lnTo>
                  <a:pt x="570336" y="0"/>
                </a:lnTo>
                <a:lnTo>
                  <a:pt x="1621976" y="323340"/>
                </a:lnTo>
                <a:lnTo>
                  <a:pt x="1216474" y="323340"/>
                </a:lnTo>
                <a:lnTo>
                  <a:pt x="1238942" y="337636"/>
                </a:lnTo>
                <a:lnTo>
                  <a:pt x="1286572" y="365868"/>
                </a:lnTo>
                <a:lnTo>
                  <a:pt x="1337735" y="393614"/>
                </a:lnTo>
                <a:lnTo>
                  <a:pt x="1392356" y="420859"/>
                </a:lnTo>
                <a:lnTo>
                  <a:pt x="1450365" y="447594"/>
                </a:lnTo>
                <a:lnTo>
                  <a:pt x="1511688" y="473806"/>
                </a:lnTo>
                <a:lnTo>
                  <a:pt x="1576254" y="499483"/>
                </a:lnTo>
                <a:lnTo>
                  <a:pt x="1643989" y="524613"/>
                </a:lnTo>
                <a:lnTo>
                  <a:pt x="1714822" y="549185"/>
                </a:lnTo>
                <a:lnTo>
                  <a:pt x="1751377" y="561258"/>
                </a:lnTo>
                <a:lnTo>
                  <a:pt x="1788679" y="573186"/>
                </a:lnTo>
                <a:lnTo>
                  <a:pt x="1826720" y="584970"/>
                </a:lnTo>
                <a:lnTo>
                  <a:pt x="1865490" y="596606"/>
                </a:lnTo>
                <a:lnTo>
                  <a:pt x="1904980" y="608094"/>
                </a:lnTo>
                <a:lnTo>
                  <a:pt x="1945180" y="619432"/>
                </a:lnTo>
                <a:lnTo>
                  <a:pt x="1986083" y="630618"/>
                </a:lnTo>
                <a:lnTo>
                  <a:pt x="2027679" y="641652"/>
                </a:lnTo>
                <a:lnTo>
                  <a:pt x="2069958" y="652531"/>
                </a:lnTo>
                <a:lnTo>
                  <a:pt x="2112912" y="663255"/>
                </a:lnTo>
                <a:lnTo>
                  <a:pt x="2156532" y="673821"/>
                </a:lnTo>
                <a:lnTo>
                  <a:pt x="2200809" y="684229"/>
                </a:lnTo>
                <a:lnTo>
                  <a:pt x="2245733" y="694476"/>
                </a:lnTo>
                <a:lnTo>
                  <a:pt x="2291296" y="704561"/>
                </a:lnTo>
                <a:lnTo>
                  <a:pt x="2337489" y="714483"/>
                </a:lnTo>
                <a:lnTo>
                  <a:pt x="2384302" y="724241"/>
                </a:lnTo>
                <a:lnTo>
                  <a:pt x="2431726" y="733832"/>
                </a:lnTo>
                <a:lnTo>
                  <a:pt x="2479753" y="743256"/>
                </a:lnTo>
                <a:lnTo>
                  <a:pt x="2528373" y="752511"/>
                </a:lnTo>
                <a:lnTo>
                  <a:pt x="2577578" y="761595"/>
                </a:lnTo>
                <a:lnTo>
                  <a:pt x="2627358" y="770507"/>
                </a:lnTo>
                <a:lnTo>
                  <a:pt x="2677704" y="779246"/>
                </a:lnTo>
                <a:lnTo>
                  <a:pt x="2728607" y="787809"/>
                </a:lnTo>
                <a:lnTo>
                  <a:pt x="2780058" y="796196"/>
                </a:lnTo>
                <a:lnTo>
                  <a:pt x="2832049" y="804405"/>
                </a:lnTo>
                <a:lnTo>
                  <a:pt x="2884569" y="812435"/>
                </a:lnTo>
                <a:lnTo>
                  <a:pt x="2937610" y="820284"/>
                </a:lnTo>
                <a:lnTo>
                  <a:pt x="2991163" y="827950"/>
                </a:lnTo>
                <a:lnTo>
                  <a:pt x="3045219" y="835432"/>
                </a:lnTo>
                <a:lnTo>
                  <a:pt x="3099769" y="842730"/>
                </a:lnTo>
                <a:lnTo>
                  <a:pt x="3154804" y="849840"/>
                </a:lnTo>
                <a:lnTo>
                  <a:pt x="3210314" y="856762"/>
                </a:lnTo>
                <a:lnTo>
                  <a:pt x="3266291" y="863494"/>
                </a:lnTo>
                <a:lnTo>
                  <a:pt x="3322726" y="870035"/>
                </a:lnTo>
                <a:lnTo>
                  <a:pt x="3379609" y="876384"/>
                </a:lnTo>
                <a:lnTo>
                  <a:pt x="3436932" y="882538"/>
                </a:lnTo>
                <a:lnTo>
                  <a:pt x="3494685" y="888497"/>
                </a:lnTo>
                <a:lnTo>
                  <a:pt x="3552860" y="894258"/>
                </a:lnTo>
                <a:lnTo>
                  <a:pt x="3611447" y="899821"/>
                </a:lnTo>
                <a:lnTo>
                  <a:pt x="3670437" y="905184"/>
                </a:lnTo>
                <a:lnTo>
                  <a:pt x="3729821" y="910345"/>
                </a:lnTo>
                <a:lnTo>
                  <a:pt x="3789591" y="915303"/>
                </a:lnTo>
                <a:lnTo>
                  <a:pt x="3849737" y="920057"/>
                </a:lnTo>
                <a:lnTo>
                  <a:pt x="3910250" y="924604"/>
                </a:lnTo>
                <a:lnTo>
                  <a:pt x="3971121" y="928945"/>
                </a:lnTo>
                <a:lnTo>
                  <a:pt x="4032341" y="933076"/>
                </a:lnTo>
                <a:lnTo>
                  <a:pt x="4093901" y="936997"/>
                </a:lnTo>
                <a:lnTo>
                  <a:pt x="4155792" y="940706"/>
                </a:lnTo>
                <a:lnTo>
                  <a:pt x="4218005" y="944201"/>
                </a:lnTo>
                <a:lnTo>
                  <a:pt x="4280531" y="947482"/>
                </a:lnTo>
                <a:lnTo>
                  <a:pt x="4343360" y="950547"/>
                </a:lnTo>
                <a:lnTo>
                  <a:pt x="4406484" y="953393"/>
                </a:lnTo>
                <a:lnTo>
                  <a:pt x="4469894" y="956021"/>
                </a:lnTo>
                <a:lnTo>
                  <a:pt x="4533580" y="958427"/>
                </a:lnTo>
                <a:lnTo>
                  <a:pt x="4597534" y="960612"/>
                </a:lnTo>
                <a:lnTo>
                  <a:pt x="4661747" y="962573"/>
                </a:lnTo>
                <a:lnTo>
                  <a:pt x="4726209" y="964308"/>
                </a:lnTo>
                <a:lnTo>
                  <a:pt x="4790911" y="965817"/>
                </a:lnTo>
                <a:lnTo>
                  <a:pt x="4855845" y="967098"/>
                </a:lnTo>
                <a:lnTo>
                  <a:pt x="4921001" y="968150"/>
                </a:lnTo>
                <a:lnTo>
                  <a:pt x="4986371" y="968970"/>
                </a:lnTo>
                <a:lnTo>
                  <a:pt x="5051944" y="969558"/>
                </a:lnTo>
                <a:lnTo>
                  <a:pt x="5117713" y="969911"/>
                </a:lnTo>
                <a:lnTo>
                  <a:pt x="5183668" y="970030"/>
                </a:lnTo>
              </a:path>
            </a:pathLst>
          </a:custGeom>
          <a:ln w="1113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041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1222232" y="2632429"/>
            <a:ext cx="2116195" cy="1156667"/>
            <a:chOff x="1110914" y="2633853"/>
            <a:chExt cx="2116195" cy="1156667"/>
          </a:xfrm>
        </p:grpSpPr>
        <p:sp>
          <p:nvSpPr>
            <p:cNvPr id="49" name="object 10"/>
            <p:cNvSpPr/>
            <p:nvPr/>
          </p:nvSpPr>
          <p:spPr>
            <a:xfrm>
              <a:off x="1110914" y="2633853"/>
              <a:ext cx="2116195" cy="115666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1240781" y="3105805"/>
              <a:ext cx="1856460" cy="620597"/>
            </a:xfrm>
            <a:prstGeom prst="rect">
              <a:avLst/>
            </a:prstGeom>
          </p:spPr>
          <p:txBody>
            <a:bodyPr vert="horz" wrap="square" lIns="0" tIns="30395" rIns="0" bIns="0" rtlCol="0">
              <a:spAutoFit/>
            </a:bodyPr>
            <a:lstStyle/>
            <a:p>
              <a:pPr marL="0" marR="5791" lvl="0" indent="0" algn="ctr" defTabSz="1041709" rtl="0" eaLnBrk="1" fontAlgn="auto" latinLnBrk="0" hangingPunct="1">
                <a:lnSpc>
                  <a:spcPts val="1095"/>
                </a:lnSpc>
                <a:spcBef>
                  <a:spcPts val="239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0" u="none" strike="noStrike" kern="1200" cap="none" spc="-35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RANPERDA  </a:t>
              </a:r>
              <a:r>
                <a:rPr kumimoji="0" sz="1100" b="0" i="0" u="none" strike="noStrike" kern="1200" cap="none" spc="-23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PEMBENTUKAN</a:t>
              </a:r>
              <a:r>
                <a:rPr kumimoji="0" sz="1100" b="0" i="0" u="none" strike="noStrike" kern="1200" cap="none" spc="-125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1100" b="0" i="0" u="none" strike="noStrike" kern="1200" cap="none" spc="-125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K</a:t>
              </a:r>
              <a:r>
                <a:rPr kumimoji="0" sz="1100" b="0" i="0" u="none" strike="noStrike" kern="1200" cap="none" spc="7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ECAMATAN</a:t>
              </a:r>
              <a:endParaRPr kumimoji="0" lang="en-US" sz="1100" b="0" i="0" u="none" strike="noStrike" kern="1200" cap="none" spc="7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  <a:p>
              <a:pPr marL="0" marR="5791" lvl="0" indent="0" algn="ctr" defTabSz="1041709" rtl="0" eaLnBrk="1" fontAlgn="auto" latinLnBrk="0" hangingPunct="1">
                <a:lnSpc>
                  <a:spcPts val="1095"/>
                </a:lnSpc>
                <a:spcBef>
                  <a:spcPts val="239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7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(</a:t>
              </a:r>
              <a:r>
                <a:rPr kumimoji="0" sz="1100" b="0" i="0" u="none" strike="noStrike" kern="1200" cap="none" spc="-23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SUDAH </a:t>
              </a:r>
              <a:r>
                <a:rPr kumimoji="0" sz="1100" b="0" i="0" u="none" strike="noStrike" kern="1200" cap="none" spc="-28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DISEPAKATI</a:t>
              </a: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  <a:p>
              <a:pPr marL="0" marR="0" lvl="0" indent="0" algn="ctr" defTabSz="1041709" rtl="0" eaLnBrk="1" fontAlgn="auto" latinLnBrk="0" hangingPunct="1">
                <a:lnSpc>
                  <a:spcPts val="108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0" u="none" strike="noStrike" kern="1200" cap="none" spc="-51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DPRD </a:t>
              </a:r>
              <a:r>
                <a:rPr kumimoji="0" sz="1100" b="0" i="0" u="none" strike="noStrike" kern="1200" cap="none" spc="17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DAN</a:t>
              </a:r>
              <a:r>
                <a:rPr kumimoji="0" sz="1100" b="0" i="0" u="none" strike="noStrike" kern="1200" cap="none" spc="-75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sz="1100" b="0" i="0" u="none" strike="noStrike" kern="1200" cap="none" spc="-11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KDH)</a:t>
              </a: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8644273" y="2994249"/>
            <a:ext cx="2880335" cy="1553179"/>
            <a:chOff x="8788504" y="3043881"/>
            <a:chExt cx="2880334" cy="1553178"/>
          </a:xfrm>
        </p:grpSpPr>
        <p:sp>
          <p:nvSpPr>
            <p:cNvPr id="12" name="object 12"/>
            <p:cNvSpPr/>
            <p:nvPr/>
          </p:nvSpPr>
          <p:spPr>
            <a:xfrm>
              <a:off x="8788504" y="3043881"/>
              <a:ext cx="2880331" cy="1553178"/>
            </a:xfrm>
            <a:custGeom>
              <a:avLst/>
              <a:gdLst/>
              <a:ahLst/>
              <a:cxnLst/>
              <a:rect l="l" t="t" r="r" b="b"/>
              <a:pathLst>
                <a:path w="2105659" h="1363345">
                  <a:moveTo>
                    <a:pt x="1878061" y="1363207"/>
                  </a:moveTo>
                  <a:lnTo>
                    <a:pt x="227205" y="1363207"/>
                  </a:lnTo>
                  <a:lnTo>
                    <a:pt x="181415" y="1358591"/>
                  </a:lnTo>
                  <a:lnTo>
                    <a:pt x="138767" y="1345352"/>
                  </a:lnTo>
                  <a:lnTo>
                    <a:pt x="100172" y="1324405"/>
                  </a:lnTo>
                  <a:lnTo>
                    <a:pt x="66547" y="1296661"/>
                  </a:lnTo>
                  <a:lnTo>
                    <a:pt x="38803" y="1263036"/>
                  </a:lnTo>
                  <a:lnTo>
                    <a:pt x="17854" y="1224443"/>
                  </a:lnTo>
                  <a:lnTo>
                    <a:pt x="4616" y="1181795"/>
                  </a:lnTo>
                  <a:lnTo>
                    <a:pt x="0" y="1136006"/>
                  </a:lnTo>
                  <a:lnTo>
                    <a:pt x="0" y="227205"/>
                  </a:lnTo>
                  <a:lnTo>
                    <a:pt x="4616" y="181415"/>
                  </a:lnTo>
                  <a:lnTo>
                    <a:pt x="17854" y="138767"/>
                  </a:lnTo>
                  <a:lnTo>
                    <a:pt x="38803" y="100172"/>
                  </a:lnTo>
                  <a:lnTo>
                    <a:pt x="66547" y="66547"/>
                  </a:lnTo>
                  <a:lnTo>
                    <a:pt x="100172" y="38803"/>
                  </a:lnTo>
                  <a:lnTo>
                    <a:pt x="138767" y="17854"/>
                  </a:lnTo>
                  <a:lnTo>
                    <a:pt x="181415" y="4616"/>
                  </a:lnTo>
                  <a:lnTo>
                    <a:pt x="227205" y="0"/>
                  </a:lnTo>
                  <a:lnTo>
                    <a:pt x="1878061" y="0"/>
                  </a:lnTo>
                  <a:lnTo>
                    <a:pt x="1923850" y="4616"/>
                  </a:lnTo>
                  <a:lnTo>
                    <a:pt x="1966498" y="17854"/>
                  </a:lnTo>
                  <a:lnTo>
                    <a:pt x="2005091" y="38803"/>
                  </a:lnTo>
                  <a:lnTo>
                    <a:pt x="2038716" y="66547"/>
                  </a:lnTo>
                  <a:lnTo>
                    <a:pt x="2066460" y="100172"/>
                  </a:lnTo>
                  <a:lnTo>
                    <a:pt x="2087407" y="138767"/>
                  </a:lnTo>
                  <a:lnTo>
                    <a:pt x="2100646" y="181415"/>
                  </a:lnTo>
                  <a:lnTo>
                    <a:pt x="2105262" y="227205"/>
                  </a:lnTo>
                  <a:lnTo>
                    <a:pt x="2105262" y="1136006"/>
                  </a:lnTo>
                  <a:lnTo>
                    <a:pt x="2100646" y="1181795"/>
                  </a:lnTo>
                  <a:lnTo>
                    <a:pt x="2087407" y="1224443"/>
                  </a:lnTo>
                  <a:lnTo>
                    <a:pt x="2066460" y="1263036"/>
                  </a:lnTo>
                  <a:lnTo>
                    <a:pt x="2038716" y="1296661"/>
                  </a:lnTo>
                  <a:lnTo>
                    <a:pt x="2005091" y="1324405"/>
                  </a:lnTo>
                  <a:lnTo>
                    <a:pt x="1966498" y="1345352"/>
                  </a:lnTo>
                  <a:lnTo>
                    <a:pt x="1923850" y="1358591"/>
                  </a:lnTo>
                  <a:lnTo>
                    <a:pt x="1878061" y="1363207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417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 txBox="1"/>
            <p:nvPr/>
          </p:nvSpPr>
          <p:spPr>
            <a:xfrm>
              <a:off x="8911337" y="3288344"/>
              <a:ext cx="2757501" cy="934621"/>
            </a:xfrm>
            <a:prstGeom prst="rect">
              <a:avLst/>
            </a:prstGeom>
          </p:spPr>
          <p:txBody>
            <a:bodyPr vert="horz" wrap="square" lIns="0" tIns="23883" rIns="0" bIns="0" rtlCol="0">
              <a:spAutoFit/>
            </a:bodyPr>
            <a:lstStyle/>
            <a:p>
              <a:pPr marL="128031" marR="130927" lvl="0" indent="20265" algn="ctr" defTabSz="1041709" rtl="0" eaLnBrk="1" fontAlgn="auto" latinLnBrk="0" hangingPunct="1">
                <a:lnSpc>
                  <a:spcPts val="1403"/>
                </a:lnSpc>
                <a:spcBef>
                  <a:spcPts val="188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-57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MENDAGRI </a:t>
              </a:r>
              <a:r>
                <a:rPr kumimoji="0" sz="1300" b="0" i="0" u="none" strike="noStrike" kern="1200" cap="none" spc="-63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R.I.  </a:t>
              </a:r>
              <a:endParaRPr kumimoji="0" lang="en-US" sz="1300" b="0" i="0" u="none" strike="noStrike" kern="1200" cap="none" spc="-6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  <a:p>
              <a:pPr marL="128031" marR="130927" lvl="0" indent="20265" algn="ctr" defTabSz="1041709" rtl="0" eaLnBrk="1" fontAlgn="auto" latinLnBrk="0" hangingPunct="1">
                <a:lnSpc>
                  <a:spcPts val="1403"/>
                </a:lnSpc>
                <a:spcBef>
                  <a:spcPts val="188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-3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(DIBAHAS </a:t>
              </a:r>
              <a:r>
                <a:rPr kumimoji="0" sz="1300" b="0" i="0" u="none" strike="noStrike" kern="1200" cap="none" spc="-7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TIM</a:t>
              </a:r>
              <a:r>
                <a:rPr kumimoji="0" lang="en-US" sz="1300" b="0" i="0" u="none" strike="noStrike" kern="1200" cap="none" spc="-7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sz="1300" b="0" i="0" u="none" strike="noStrike" kern="1200" cap="none" spc="-4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PEMBENTUKAN  </a:t>
              </a:r>
              <a:r>
                <a:rPr kumimoji="0" sz="1300" b="0" i="0" u="none" strike="noStrike" kern="1200" cap="none" spc="-3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KECAMATAN </a:t>
              </a:r>
              <a:r>
                <a:rPr kumimoji="0" sz="1300" b="0" i="0" u="none" strike="noStrike" kern="1200" cap="none" spc="-4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UNTUK  </a:t>
              </a:r>
              <a:r>
                <a:rPr kumimoji="0" sz="1300" b="0" i="0" u="none" strike="noStrike" kern="1200" cap="none" spc="-7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</a:t>
              </a:r>
              <a:r>
                <a:rPr kumimoji="0" sz="1300" b="0" i="0" u="none" strike="noStrike" kern="1200" cap="none" spc="-103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E</a:t>
              </a:r>
              <a:r>
                <a:rPr kumimoji="0" sz="1300" b="0" i="0" u="none" strike="noStrike" kern="1200" cap="none" spc="-16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R</a:t>
              </a:r>
              <a:r>
                <a:rPr kumimoji="0" sz="1300" b="0" i="0" u="none" strike="noStrike" kern="1200" cap="none" spc="-103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E</a:t>
              </a:r>
              <a:r>
                <a:rPr kumimoji="0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K</a:t>
              </a:r>
              <a:r>
                <a:rPr kumimoji="0" sz="1300" b="0" i="0" u="none" strike="noStrike" kern="1200" cap="none" spc="-137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r>
                <a:rPr kumimoji="0" sz="1300" b="0" i="0" u="none" strike="noStrike" kern="1200" cap="none" spc="-7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</a:t>
              </a:r>
              <a:r>
                <a:rPr kumimoji="0" sz="1300" b="0" i="0" u="none" strike="noStrike" kern="1200" cap="none" spc="-103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E</a:t>
              </a:r>
              <a:r>
                <a:rPr kumimoji="0" sz="1300" b="0" i="0" u="none" strike="noStrike" kern="1200" cap="none" spc="28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</a:t>
              </a:r>
              <a:r>
                <a:rPr kumimoji="0" sz="1300" b="0" i="0" u="none" strike="noStrike" kern="1200" cap="none" spc="-68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D</a:t>
              </a:r>
              <a:r>
                <a:rPr kumimoji="0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</a:t>
              </a:r>
              <a:r>
                <a:rPr kumimoji="0" sz="1300" b="0" i="0" u="none" strike="noStrike" kern="1200" cap="none" spc="-108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S</a:t>
              </a:r>
              <a:r>
                <a:rPr kumimoji="0" sz="1300" b="0" i="0" u="none" strike="noStrike" kern="1200" cap="none" spc="-4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I</a:t>
              </a:r>
              <a:r>
                <a:rPr kumimoji="0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KA</a:t>
              </a:r>
              <a:r>
                <a:rPr kumimoji="0" sz="1300" b="0" i="0" u="none" strike="noStrike" kern="1200" cap="none" spc="-11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</a:t>
              </a:r>
              <a:endPara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  <a:p>
              <a:pPr marL="0" marR="0" lvl="0" indent="0" algn="ctr" defTabSz="1041709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-51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KEPADA</a:t>
              </a:r>
              <a:r>
                <a:rPr kumimoji="0" lang="en-US" sz="1300" b="0" i="0" u="none" strike="noStrike" kern="1200" cap="none" spc="-51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sz="1300" b="0" i="0" u="none" strike="noStrike" kern="1200" cap="none" spc="-51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1300" b="0" i="0" u="none" strike="noStrike" kern="1200" cap="none" spc="-57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MDN</a:t>
              </a:r>
              <a:r>
                <a:rPr kumimoji="0" sz="1300" b="0" i="0" u="none" strike="noStrike" kern="1200" cap="none" spc="-7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)</a:t>
              </a:r>
              <a:endPara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600705" y="2968963"/>
            <a:ext cx="854811" cy="849376"/>
            <a:chOff x="7464226" y="2887074"/>
            <a:chExt cx="854810" cy="849376"/>
          </a:xfrm>
        </p:grpSpPr>
        <p:sp>
          <p:nvSpPr>
            <p:cNvPr id="17" name="object 17"/>
            <p:cNvSpPr/>
            <p:nvPr/>
          </p:nvSpPr>
          <p:spPr>
            <a:xfrm>
              <a:off x="7464226" y="2887074"/>
              <a:ext cx="854810" cy="8493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417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7716724" y="3147637"/>
              <a:ext cx="157831" cy="311617"/>
            </a:xfrm>
            <a:prstGeom prst="rect">
              <a:avLst/>
            </a:prstGeom>
          </p:spPr>
          <p:txBody>
            <a:bodyPr vert="horz" wrap="square" lIns="0" tIns="18093" rIns="0" bIns="0" rtlCol="0">
              <a:spAutoFit/>
            </a:bodyPr>
            <a:lstStyle/>
            <a:p>
              <a:pPr marL="14474" marR="0" lvl="0" indent="0" algn="l" defTabSz="1041709" rtl="0" eaLnBrk="1" fontAlgn="auto" latinLnBrk="0" hangingPunct="1">
                <a:lnSpc>
                  <a:spcPct val="100000"/>
                </a:lnSpc>
                <a:spcBef>
                  <a:spcPts val="14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1200" cap="none" spc="28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2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19" name="object 19"/>
          <p:cNvSpPr/>
          <p:nvPr/>
        </p:nvSpPr>
        <p:spPr>
          <a:xfrm>
            <a:off x="1642490" y="1045179"/>
            <a:ext cx="2453604" cy="640948"/>
          </a:xfrm>
          <a:custGeom>
            <a:avLst/>
            <a:gdLst/>
            <a:ahLst/>
            <a:cxnLst/>
            <a:rect l="l" t="t" r="r" b="b"/>
            <a:pathLst>
              <a:path w="2152015" h="562610">
                <a:moveTo>
                  <a:pt x="235165" y="375044"/>
                </a:moveTo>
                <a:lnTo>
                  <a:pt x="705485" y="375044"/>
                </a:lnTo>
                <a:lnTo>
                  <a:pt x="727576" y="353527"/>
                </a:lnTo>
                <a:lnTo>
                  <a:pt x="751873" y="332490"/>
                </a:lnTo>
                <a:lnTo>
                  <a:pt x="806850" y="291919"/>
                </a:lnTo>
                <a:lnTo>
                  <a:pt x="869944" y="253453"/>
                </a:lnTo>
                <a:lnTo>
                  <a:pt x="904388" y="235047"/>
                </a:lnTo>
                <a:lnTo>
                  <a:pt x="940685" y="217214"/>
                </a:lnTo>
                <a:lnTo>
                  <a:pt x="978776" y="199967"/>
                </a:lnTo>
                <a:lnTo>
                  <a:pt x="1018603" y="183323"/>
                </a:lnTo>
                <a:lnTo>
                  <a:pt x="1060105" y="167297"/>
                </a:lnTo>
                <a:lnTo>
                  <a:pt x="1103225" y="151904"/>
                </a:lnTo>
                <a:lnTo>
                  <a:pt x="1147904" y="137159"/>
                </a:lnTo>
                <a:lnTo>
                  <a:pt x="1194083" y="123077"/>
                </a:lnTo>
                <a:lnTo>
                  <a:pt x="1241703" y="109674"/>
                </a:lnTo>
                <a:lnTo>
                  <a:pt x="1290705" y="96966"/>
                </a:lnTo>
                <a:lnTo>
                  <a:pt x="1341030" y="84966"/>
                </a:lnTo>
                <a:lnTo>
                  <a:pt x="1392620" y="73692"/>
                </a:lnTo>
                <a:lnTo>
                  <a:pt x="1445416" y="63157"/>
                </a:lnTo>
                <a:lnTo>
                  <a:pt x="1499358" y="53377"/>
                </a:lnTo>
                <a:lnTo>
                  <a:pt x="1554389" y="44367"/>
                </a:lnTo>
                <a:lnTo>
                  <a:pt x="1610448" y="36143"/>
                </a:lnTo>
                <a:lnTo>
                  <a:pt x="1667478" y="28721"/>
                </a:lnTo>
                <a:lnTo>
                  <a:pt x="1725420" y="22114"/>
                </a:lnTo>
                <a:lnTo>
                  <a:pt x="1784214" y="16338"/>
                </a:lnTo>
                <a:lnTo>
                  <a:pt x="1843802" y="11409"/>
                </a:lnTo>
                <a:lnTo>
                  <a:pt x="1904124" y="7343"/>
                </a:lnTo>
                <a:lnTo>
                  <a:pt x="1965123" y="4153"/>
                </a:lnTo>
                <a:lnTo>
                  <a:pt x="2026740" y="1856"/>
                </a:lnTo>
                <a:lnTo>
                  <a:pt x="2088914" y="466"/>
                </a:lnTo>
                <a:lnTo>
                  <a:pt x="2151589" y="0"/>
                </a:lnTo>
                <a:lnTo>
                  <a:pt x="1618584" y="467"/>
                </a:lnTo>
                <a:lnTo>
                  <a:pt x="1556410" y="1856"/>
                </a:lnTo>
                <a:lnTo>
                  <a:pt x="1494795" y="4153"/>
                </a:lnTo>
                <a:lnTo>
                  <a:pt x="1433796" y="7343"/>
                </a:lnTo>
                <a:lnTo>
                  <a:pt x="1373474" y="11410"/>
                </a:lnTo>
                <a:lnTo>
                  <a:pt x="1313887" y="16339"/>
                </a:lnTo>
                <a:lnTo>
                  <a:pt x="1255093" y="22114"/>
                </a:lnTo>
                <a:lnTo>
                  <a:pt x="1197152" y="28721"/>
                </a:lnTo>
                <a:lnTo>
                  <a:pt x="1140122" y="36144"/>
                </a:lnTo>
                <a:lnTo>
                  <a:pt x="1084063" y="44368"/>
                </a:lnTo>
                <a:lnTo>
                  <a:pt x="1029033" y="53377"/>
                </a:lnTo>
                <a:lnTo>
                  <a:pt x="975090" y="63157"/>
                </a:lnTo>
                <a:lnTo>
                  <a:pt x="922295" y="73692"/>
                </a:lnTo>
                <a:lnTo>
                  <a:pt x="870705" y="84967"/>
                </a:lnTo>
                <a:lnTo>
                  <a:pt x="820379" y="96966"/>
                </a:lnTo>
                <a:lnTo>
                  <a:pt x="771377" y="109675"/>
                </a:lnTo>
                <a:lnTo>
                  <a:pt x="723758" y="123078"/>
                </a:lnTo>
                <a:lnTo>
                  <a:pt x="677579" y="137159"/>
                </a:lnTo>
                <a:lnTo>
                  <a:pt x="632900" y="151904"/>
                </a:lnTo>
                <a:lnTo>
                  <a:pt x="589780" y="167297"/>
                </a:lnTo>
                <a:lnTo>
                  <a:pt x="548277" y="183324"/>
                </a:lnTo>
                <a:lnTo>
                  <a:pt x="508451" y="199968"/>
                </a:lnTo>
                <a:lnTo>
                  <a:pt x="470360" y="217214"/>
                </a:lnTo>
                <a:lnTo>
                  <a:pt x="434063" y="235048"/>
                </a:lnTo>
                <a:lnTo>
                  <a:pt x="399620" y="253454"/>
                </a:lnTo>
                <a:lnTo>
                  <a:pt x="336526" y="291920"/>
                </a:lnTo>
                <a:lnTo>
                  <a:pt x="281551" y="332491"/>
                </a:lnTo>
                <a:lnTo>
                  <a:pt x="257255" y="353527"/>
                </a:lnTo>
                <a:lnTo>
                  <a:pt x="235165" y="375044"/>
                </a:lnTo>
                <a:close/>
              </a:path>
              <a:path w="2152015" h="562610">
                <a:moveTo>
                  <a:pt x="382611" y="562564"/>
                </a:moveTo>
                <a:lnTo>
                  <a:pt x="940651" y="375044"/>
                </a:lnTo>
                <a:lnTo>
                  <a:pt x="0" y="375044"/>
                </a:lnTo>
                <a:lnTo>
                  <a:pt x="382611" y="562564"/>
                </a:lnTo>
                <a:close/>
              </a:path>
            </a:pathLst>
          </a:custGeom>
          <a:solidFill>
            <a:srgbClr val="1BDCFF"/>
          </a:solidFill>
        </p:spPr>
        <p:txBody>
          <a:bodyPr wrap="square" lIns="0" tIns="0" rIns="0" bIns="0" rtlCol="0"/>
          <a:lstStyle/>
          <a:p>
            <a:pPr marL="0" marR="0" lvl="0" indent="0" algn="l" defTabSz="1041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827506" y="1045243"/>
            <a:ext cx="2017039" cy="640948"/>
          </a:xfrm>
          <a:custGeom>
            <a:avLst/>
            <a:gdLst/>
            <a:ahLst/>
            <a:cxnLst/>
            <a:rect l="l" t="t" r="r" b="b"/>
            <a:pathLst>
              <a:path w="1769110" h="562610">
                <a:moveTo>
                  <a:pt x="1298651" y="562506"/>
                </a:moveTo>
                <a:lnTo>
                  <a:pt x="1768977" y="562506"/>
                </a:lnTo>
                <a:lnTo>
                  <a:pt x="1766382" y="529775"/>
                </a:lnTo>
                <a:lnTo>
                  <a:pt x="1745898" y="465260"/>
                </a:lnTo>
                <a:lnTo>
                  <a:pt x="1705631" y="402495"/>
                </a:lnTo>
                <a:lnTo>
                  <a:pt x="1678307" y="371950"/>
                </a:lnTo>
                <a:lnTo>
                  <a:pt x="1646312" y="342062"/>
                </a:lnTo>
                <a:lnTo>
                  <a:pt x="1609736" y="312902"/>
                </a:lnTo>
                <a:lnTo>
                  <a:pt x="1568672" y="284543"/>
                </a:lnTo>
                <a:lnTo>
                  <a:pt x="1523209" y="257059"/>
                </a:lnTo>
                <a:lnTo>
                  <a:pt x="1473441" y="230523"/>
                </a:lnTo>
                <a:lnTo>
                  <a:pt x="1419458" y="205006"/>
                </a:lnTo>
                <a:lnTo>
                  <a:pt x="1361351" y="180583"/>
                </a:lnTo>
                <a:lnTo>
                  <a:pt x="1299212" y="157325"/>
                </a:lnTo>
                <a:lnTo>
                  <a:pt x="1233133" y="135306"/>
                </a:lnTo>
                <a:lnTo>
                  <a:pt x="1191799" y="122769"/>
                </a:lnTo>
                <a:lnTo>
                  <a:pt x="1149451" y="110811"/>
                </a:lnTo>
                <a:lnTo>
                  <a:pt x="1106134" y="99437"/>
                </a:lnTo>
                <a:lnTo>
                  <a:pt x="1061894" y="88652"/>
                </a:lnTo>
                <a:lnTo>
                  <a:pt x="1016776" y="78461"/>
                </a:lnTo>
                <a:lnTo>
                  <a:pt x="970825" y="68868"/>
                </a:lnTo>
                <a:lnTo>
                  <a:pt x="924087" y="59878"/>
                </a:lnTo>
                <a:lnTo>
                  <a:pt x="876608" y="51496"/>
                </a:lnTo>
                <a:lnTo>
                  <a:pt x="828432" y="43727"/>
                </a:lnTo>
                <a:lnTo>
                  <a:pt x="779606" y="36575"/>
                </a:lnTo>
                <a:lnTo>
                  <a:pt x="730174" y="30045"/>
                </a:lnTo>
                <a:lnTo>
                  <a:pt x="680182" y="24141"/>
                </a:lnTo>
                <a:lnTo>
                  <a:pt x="629676" y="18870"/>
                </a:lnTo>
                <a:lnTo>
                  <a:pt x="578700" y="14234"/>
                </a:lnTo>
                <a:lnTo>
                  <a:pt x="527301" y="10240"/>
                </a:lnTo>
                <a:lnTo>
                  <a:pt x="475524" y="6891"/>
                </a:lnTo>
                <a:lnTo>
                  <a:pt x="423413" y="4193"/>
                </a:lnTo>
                <a:lnTo>
                  <a:pt x="371016" y="2150"/>
                </a:lnTo>
                <a:lnTo>
                  <a:pt x="318376" y="767"/>
                </a:lnTo>
                <a:lnTo>
                  <a:pt x="265540" y="48"/>
                </a:lnTo>
                <a:lnTo>
                  <a:pt x="212552" y="0"/>
                </a:lnTo>
                <a:lnTo>
                  <a:pt x="159459" y="625"/>
                </a:lnTo>
                <a:lnTo>
                  <a:pt x="106306" y="1929"/>
                </a:lnTo>
                <a:lnTo>
                  <a:pt x="53137" y="3917"/>
                </a:lnTo>
                <a:lnTo>
                  <a:pt x="0" y="6593"/>
                </a:lnTo>
                <a:lnTo>
                  <a:pt x="69479" y="11143"/>
                </a:lnTo>
                <a:lnTo>
                  <a:pt x="137745" y="16798"/>
                </a:lnTo>
                <a:lnTo>
                  <a:pt x="204732" y="23531"/>
                </a:lnTo>
                <a:lnTo>
                  <a:pt x="270376" y="31314"/>
                </a:lnTo>
                <a:lnTo>
                  <a:pt x="334610" y="40119"/>
                </a:lnTo>
                <a:lnTo>
                  <a:pt x="397370" y="49918"/>
                </a:lnTo>
                <a:lnTo>
                  <a:pt x="458591" y="60684"/>
                </a:lnTo>
                <a:lnTo>
                  <a:pt x="518207" y="72389"/>
                </a:lnTo>
                <a:lnTo>
                  <a:pt x="576155" y="85004"/>
                </a:lnTo>
                <a:lnTo>
                  <a:pt x="632368" y="98502"/>
                </a:lnTo>
                <a:lnTo>
                  <a:pt x="686782" y="112856"/>
                </a:lnTo>
                <a:lnTo>
                  <a:pt x="739332" y="128037"/>
                </a:lnTo>
                <a:lnTo>
                  <a:pt x="789952" y="144017"/>
                </a:lnTo>
                <a:lnTo>
                  <a:pt x="838578" y="160769"/>
                </a:lnTo>
                <a:lnTo>
                  <a:pt x="885144" y="178264"/>
                </a:lnTo>
                <a:lnTo>
                  <a:pt x="929586" y="196476"/>
                </a:lnTo>
                <a:lnTo>
                  <a:pt x="971838" y="215375"/>
                </a:lnTo>
                <a:lnTo>
                  <a:pt x="1011836" y="234935"/>
                </a:lnTo>
                <a:lnTo>
                  <a:pt x="1049514" y="255128"/>
                </a:lnTo>
                <a:lnTo>
                  <a:pt x="1084808" y="275924"/>
                </a:lnTo>
                <a:lnTo>
                  <a:pt x="1117652" y="297298"/>
                </a:lnTo>
                <a:lnTo>
                  <a:pt x="1175730" y="341664"/>
                </a:lnTo>
                <a:lnTo>
                  <a:pt x="1223229" y="388002"/>
                </a:lnTo>
                <a:lnTo>
                  <a:pt x="1259628" y="436091"/>
                </a:lnTo>
                <a:lnTo>
                  <a:pt x="1284408" y="485706"/>
                </a:lnTo>
                <a:lnTo>
                  <a:pt x="1297047" y="536626"/>
                </a:lnTo>
                <a:lnTo>
                  <a:pt x="1298651" y="562506"/>
                </a:lnTo>
                <a:close/>
              </a:path>
            </a:pathLst>
          </a:custGeom>
          <a:solidFill>
            <a:srgbClr val="01C3E6"/>
          </a:solidFill>
        </p:spPr>
        <p:txBody>
          <a:bodyPr wrap="square" lIns="0" tIns="0" rIns="0" bIns="0" rtlCol="0"/>
          <a:lstStyle/>
          <a:p>
            <a:pPr marL="0" marR="0" lvl="0" indent="0" algn="l" defTabSz="1041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642495" y="1045179"/>
            <a:ext cx="4202041" cy="640948"/>
          </a:xfrm>
          <a:custGeom>
            <a:avLst/>
            <a:gdLst/>
            <a:ahLst/>
            <a:cxnLst/>
            <a:rect l="l" t="t" r="r" b="b"/>
            <a:pathLst>
              <a:path w="3685540" h="562610">
                <a:moveTo>
                  <a:pt x="1916423" y="6651"/>
                </a:moveTo>
                <a:lnTo>
                  <a:pt x="1985903" y="11201"/>
                </a:lnTo>
                <a:lnTo>
                  <a:pt x="2054169" y="16856"/>
                </a:lnTo>
                <a:lnTo>
                  <a:pt x="2121156" y="23588"/>
                </a:lnTo>
                <a:lnTo>
                  <a:pt x="2186799" y="31371"/>
                </a:lnTo>
                <a:lnTo>
                  <a:pt x="2251033" y="40176"/>
                </a:lnTo>
                <a:lnTo>
                  <a:pt x="2313793" y="49976"/>
                </a:lnTo>
                <a:lnTo>
                  <a:pt x="2375014" y="60742"/>
                </a:lnTo>
                <a:lnTo>
                  <a:pt x="2434631" y="72446"/>
                </a:lnTo>
                <a:lnTo>
                  <a:pt x="2492579" y="85062"/>
                </a:lnTo>
                <a:lnTo>
                  <a:pt x="2548792" y="98560"/>
                </a:lnTo>
                <a:lnTo>
                  <a:pt x="2603206" y="112914"/>
                </a:lnTo>
                <a:lnTo>
                  <a:pt x="2655755" y="128094"/>
                </a:lnTo>
                <a:lnTo>
                  <a:pt x="2706376" y="144075"/>
                </a:lnTo>
                <a:lnTo>
                  <a:pt x="2755002" y="160827"/>
                </a:lnTo>
                <a:lnTo>
                  <a:pt x="2801568" y="178322"/>
                </a:lnTo>
                <a:lnTo>
                  <a:pt x="2846010" y="196534"/>
                </a:lnTo>
                <a:lnTo>
                  <a:pt x="2888262" y="215433"/>
                </a:lnTo>
                <a:lnTo>
                  <a:pt x="2928260" y="234993"/>
                </a:lnTo>
                <a:lnTo>
                  <a:pt x="2965938" y="255185"/>
                </a:lnTo>
                <a:lnTo>
                  <a:pt x="3001232" y="275982"/>
                </a:lnTo>
                <a:lnTo>
                  <a:pt x="3034076" y="297356"/>
                </a:lnTo>
                <a:lnTo>
                  <a:pt x="3092154" y="341721"/>
                </a:lnTo>
                <a:lnTo>
                  <a:pt x="3139653" y="388060"/>
                </a:lnTo>
                <a:lnTo>
                  <a:pt x="3176052" y="436148"/>
                </a:lnTo>
                <a:lnTo>
                  <a:pt x="3200832" y="485764"/>
                </a:lnTo>
                <a:lnTo>
                  <a:pt x="3213471" y="536684"/>
                </a:lnTo>
                <a:lnTo>
                  <a:pt x="3215075" y="562564"/>
                </a:lnTo>
                <a:lnTo>
                  <a:pt x="3685400" y="562564"/>
                </a:lnTo>
                <a:lnTo>
                  <a:pt x="3679464" y="512727"/>
                </a:lnTo>
                <a:lnTo>
                  <a:pt x="3661988" y="464104"/>
                </a:lnTo>
                <a:lnTo>
                  <a:pt x="3633470" y="416879"/>
                </a:lnTo>
                <a:lnTo>
                  <a:pt x="3594410" y="371233"/>
                </a:lnTo>
                <a:lnTo>
                  <a:pt x="3545306" y="327351"/>
                </a:lnTo>
                <a:lnTo>
                  <a:pt x="3486658" y="285414"/>
                </a:lnTo>
                <a:lnTo>
                  <a:pt x="3453910" y="265233"/>
                </a:lnTo>
                <a:lnTo>
                  <a:pt x="3418963" y="245607"/>
                </a:lnTo>
                <a:lnTo>
                  <a:pt x="3381879" y="226559"/>
                </a:lnTo>
                <a:lnTo>
                  <a:pt x="3342720" y="208111"/>
                </a:lnTo>
                <a:lnTo>
                  <a:pt x="3301549" y="190287"/>
                </a:lnTo>
                <a:lnTo>
                  <a:pt x="3258429" y="173110"/>
                </a:lnTo>
                <a:lnTo>
                  <a:pt x="3213421" y="156602"/>
                </a:lnTo>
                <a:lnTo>
                  <a:pt x="3166588" y="140787"/>
                </a:lnTo>
                <a:lnTo>
                  <a:pt x="3117992" y="125686"/>
                </a:lnTo>
                <a:lnTo>
                  <a:pt x="3067695" y="111324"/>
                </a:lnTo>
                <a:lnTo>
                  <a:pt x="3015761" y="97723"/>
                </a:lnTo>
                <a:lnTo>
                  <a:pt x="2962251" y="84905"/>
                </a:lnTo>
                <a:lnTo>
                  <a:pt x="2907227" y="72894"/>
                </a:lnTo>
                <a:lnTo>
                  <a:pt x="2850752" y="61712"/>
                </a:lnTo>
                <a:lnTo>
                  <a:pt x="2792888" y="51383"/>
                </a:lnTo>
                <a:lnTo>
                  <a:pt x="2733699" y="41929"/>
                </a:lnTo>
                <a:lnTo>
                  <a:pt x="2673245" y="33373"/>
                </a:lnTo>
                <a:lnTo>
                  <a:pt x="2611589" y="25738"/>
                </a:lnTo>
                <a:lnTo>
                  <a:pt x="2548794" y="19047"/>
                </a:lnTo>
                <a:lnTo>
                  <a:pt x="2484922" y="13322"/>
                </a:lnTo>
                <a:lnTo>
                  <a:pt x="2420035" y="8587"/>
                </a:lnTo>
                <a:lnTo>
                  <a:pt x="2354196" y="4864"/>
                </a:lnTo>
                <a:lnTo>
                  <a:pt x="2287467" y="2177"/>
                </a:lnTo>
                <a:lnTo>
                  <a:pt x="2219911" y="548"/>
                </a:lnTo>
                <a:lnTo>
                  <a:pt x="2151589" y="0"/>
                </a:lnTo>
                <a:lnTo>
                  <a:pt x="1681258" y="0"/>
                </a:lnTo>
                <a:lnTo>
                  <a:pt x="1618584" y="467"/>
                </a:lnTo>
                <a:lnTo>
                  <a:pt x="1556410" y="1856"/>
                </a:lnTo>
                <a:lnTo>
                  <a:pt x="1494795" y="4153"/>
                </a:lnTo>
                <a:lnTo>
                  <a:pt x="1433797" y="7343"/>
                </a:lnTo>
                <a:lnTo>
                  <a:pt x="1373474" y="11410"/>
                </a:lnTo>
                <a:lnTo>
                  <a:pt x="1313887" y="16339"/>
                </a:lnTo>
                <a:lnTo>
                  <a:pt x="1255093" y="22114"/>
                </a:lnTo>
                <a:lnTo>
                  <a:pt x="1197152" y="28721"/>
                </a:lnTo>
                <a:lnTo>
                  <a:pt x="1140122" y="36144"/>
                </a:lnTo>
                <a:lnTo>
                  <a:pt x="1084063" y="44368"/>
                </a:lnTo>
                <a:lnTo>
                  <a:pt x="1029033" y="53377"/>
                </a:lnTo>
                <a:lnTo>
                  <a:pt x="975090" y="63157"/>
                </a:lnTo>
                <a:lnTo>
                  <a:pt x="922295" y="73692"/>
                </a:lnTo>
                <a:lnTo>
                  <a:pt x="870705" y="84967"/>
                </a:lnTo>
                <a:lnTo>
                  <a:pt x="820379" y="96966"/>
                </a:lnTo>
                <a:lnTo>
                  <a:pt x="771377" y="109675"/>
                </a:lnTo>
                <a:lnTo>
                  <a:pt x="723758" y="123078"/>
                </a:lnTo>
                <a:lnTo>
                  <a:pt x="677579" y="137159"/>
                </a:lnTo>
                <a:lnTo>
                  <a:pt x="632900" y="151904"/>
                </a:lnTo>
                <a:lnTo>
                  <a:pt x="589780" y="167298"/>
                </a:lnTo>
                <a:lnTo>
                  <a:pt x="548277" y="183324"/>
                </a:lnTo>
                <a:lnTo>
                  <a:pt x="508451" y="199968"/>
                </a:lnTo>
                <a:lnTo>
                  <a:pt x="470360" y="217214"/>
                </a:lnTo>
                <a:lnTo>
                  <a:pt x="434063" y="235048"/>
                </a:lnTo>
                <a:lnTo>
                  <a:pt x="399620" y="253454"/>
                </a:lnTo>
                <a:lnTo>
                  <a:pt x="336526" y="291920"/>
                </a:lnTo>
                <a:lnTo>
                  <a:pt x="281551" y="332491"/>
                </a:lnTo>
                <a:lnTo>
                  <a:pt x="235165" y="375044"/>
                </a:lnTo>
                <a:lnTo>
                  <a:pt x="0" y="375044"/>
                </a:lnTo>
                <a:lnTo>
                  <a:pt x="382611" y="562564"/>
                </a:lnTo>
                <a:lnTo>
                  <a:pt x="940651" y="375044"/>
                </a:lnTo>
                <a:lnTo>
                  <a:pt x="705485" y="375044"/>
                </a:lnTo>
                <a:lnTo>
                  <a:pt x="727576" y="353527"/>
                </a:lnTo>
                <a:lnTo>
                  <a:pt x="778317" y="311950"/>
                </a:lnTo>
                <a:lnTo>
                  <a:pt x="837412" y="272416"/>
                </a:lnTo>
                <a:lnTo>
                  <a:pt x="904388" y="235047"/>
                </a:lnTo>
                <a:lnTo>
                  <a:pt x="940685" y="217214"/>
                </a:lnTo>
                <a:lnTo>
                  <a:pt x="978776" y="199967"/>
                </a:lnTo>
                <a:lnTo>
                  <a:pt x="1018603" y="183323"/>
                </a:lnTo>
                <a:lnTo>
                  <a:pt x="1060105" y="167297"/>
                </a:lnTo>
                <a:lnTo>
                  <a:pt x="1103225" y="151904"/>
                </a:lnTo>
                <a:lnTo>
                  <a:pt x="1147904" y="137159"/>
                </a:lnTo>
                <a:lnTo>
                  <a:pt x="1194083" y="123077"/>
                </a:lnTo>
                <a:lnTo>
                  <a:pt x="1241703" y="109674"/>
                </a:lnTo>
                <a:lnTo>
                  <a:pt x="1290705" y="96966"/>
                </a:lnTo>
                <a:lnTo>
                  <a:pt x="1341030" y="84966"/>
                </a:lnTo>
                <a:lnTo>
                  <a:pt x="1392620" y="73692"/>
                </a:lnTo>
                <a:lnTo>
                  <a:pt x="1445416" y="63157"/>
                </a:lnTo>
                <a:lnTo>
                  <a:pt x="1499358" y="53377"/>
                </a:lnTo>
                <a:lnTo>
                  <a:pt x="1554389" y="44367"/>
                </a:lnTo>
                <a:lnTo>
                  <a:pt x="1610448" y="36143"/>
                </a:lnTo>
                <a:lnTo>
                  <a:pt x="1667478" y="28721"/>
                </a:lnTo>
                <a:lnTo>
                  <a:pt x="1725420" y="22114"/>
                </a:lnTo>
                <a:lnTo>
                  <a:pt x="1784214" y="16338"/>
                </a:lnTo>
                <a:lnTo>
                  <a:pt x="1843802" y="11409"/>
                </a:lnTo>
                <a:lnTo>
                  <a:pt x="1904124" y="7343"/>
                </a:lnTo>
                <a:lnTo>
                  <a:pt x="1965123" y="4153"/>
                </a:lnTo>
                <a:lnTo>
                  <a:pt x="2026740" y="1856"/>
                </a:lnTo>
                <a:lnTo>
                  <a:pt x="2088914" y="466"/>
                </a:lnTo>
                <a:lnTo>
                  <a:pt x="2151589" y="0"/>
                </a:lnTo>
              </a:path>
            </a:pathLst>
          </a:custGeom>
          <a:ln w="1113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041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1342952" y="4093839"/>
            <a:ext cx="1874799" cy="544856"/>
            <a:chOff x="1110914" y="3829074"/>
            <a:chExt cx="1874799" cy="544856"/>
          </a:xfrm>
        </p:grpSpPr>
        <p:sp>
          <p:nvSpPr>
            <p:cNvPr id="51" name="object 24"/>
            <p:cNvSpPr/>
            <p:nvPr/>
          </p:nvSpPr>
          <p:spPr>
            <a:xfrm>
              <a:off x="1110914" y="3829074"/>
              <a:ext cx="1874799" cy="54485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1193831" y="3972855"/>
              <a:ext cx="1709791" cy="214670"/>
            </a:xfrm>
            <a:prstGeom prst="rect">
              <a:avLst/>
            </a:prstGeom>
          </p:spPr>
          <p:txBody>
            <a:bodyPr vert="horz" wrap="square" lIns="0" tIns="14474" rIns="0" bIns="0" rtlCol="0">
              <a:spAutoFit/>
            </a:bodyPr>
            <a:lstStyle/>
            <a:p>
              <a:pPr marL="14474" marR="0" lvl="0" indent="0" algn="ctr" defTabSz="1041709" rtl="0" eaLnBrk="1" fontAlgn="auto" latinLnBrk="0" hangingPunct="1">
                <a:lnSpc>
                  <a:spcPct val="100000"/>
                </a:lnSpc>
                <a:spcBef>
                  <a:spcPts val="1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1" i="0" u="none" strike="noStrike" kern="1200" cap="none" spc="-75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PERDA </a:t>
              </a:r>
              <a:r>
                <a:rPr kumimoji="0" sz="1300" b="1" i="0" u="none" strike="noStrike" kern="1200" cap="none" spc="-28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DITETAPKAN</a:t>
              </a:r>
              <a:endParaRPr kumimoji="0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26" name="object 26"/>
          <p:cNvSpPr/>
          <p:nvPr/>
        </p:nvSpPr>
        <p:spPr>
          <a:xfrm>
            <a:off x="6323411" y="1054599"/>
            <a:ext cx="2434780" cy="734269"/>
          </a:xfrm>
          <a:custGeom>
            <a:avLst/>
            <a:gdLst/>
            <a:ahLst/>
            <a:cxnLst/>
            <a:rect l="l" t="t" r="r" b="b"/>
            <a:pathLst>
              <a:path w="2135504" h="644525">
                <a:moveTo>
                  <a:pt x="269384" y="429604"/>
                </a:moveTo>
                <a:lnTo>
                  <a:pt x="808131" y="429604"/>
                </a:lnTo>
                <a:lnTo>
                  <a:pt x="829879" y="403278"/>
                </a:lnTo>
                <a:lnTo>
                  <a:pt x="853938" y="377581"/>
                </a:lnTo>
                <a:lnTo>
                  <a:pt x="908719" y="328163"/>
                </a:lnTo>
                <a:lnTo>
                  <a:pt x="939310" y="304485"/>
                </a:lnTo>
                <a:lnTo>
                  <a:pt x="971946" y="281523"/>
                </a:lnTo>
                <a:lnTo>
                  <a:pt x="1006562" y="259297"/>
                </a:lnTo>
                <a:lnTo>
                  <a:pt x="1043091" y="237830"/>
                </a:lnTo>
                <a:lnTo>
                  <a:pt x="1081469" y="217142"/>
                </a:lnTo>
                <a:lnTo>
                  <a:pt x="1121628" y="197256"/>
                </a:lnTo>
                <a:lnTo>
                  <a:pt x="1163502" y="178191"/>
                </a:lnTo>
                <a:lnTo>
                  <a:pt x="1207027" y="159971"/>
                </a:lnTo>
                <a:lnTo>
                  <a:pt x="1252135" y="142615"/>
                </a:lnTo>
                <a:lnTo>
                  <a:pt x="1298761" y="126146"/>
                </a:lnTo>
                <a:lnTo>
                  <a:pt x="1346838" y="110585"/>
                </a:lnTo>
                <a:lnTo>
                  <a:pt x="1396302" y="95953"/>
                </a:lnTo>
                <a:lnTo>
                  <a:pt x="1447086" y="82271"/>
                </a:lnTo>
                <a:lnTo>
                  <a:pt x="1499123" y="69561"/>
                </a:lnTo>
                <a:lnTo>
                  <a:pt x="1552348" y="57844"/>
                </a:lnTo>
                <a:lnTo>
                  <a:pt x="1606696" y="47142"/>
                </a:lnTo>
                <a:lnTo>
                  <a:pt x="1662099" y="37476"/>
                </a:lnTo>
                <a:lnTo>
                  <a:pt x="1718493" y="28867"/>
                </a:lnTo>
                <a:lnTo>
                  <a:pt x="1775810" y="21336"/>
                </a:lnTo>
                <a:lnTo>
                  <a:pt x="1833986" y="14906"/>
                </a:lnTo>
                <a:lnTo>
                  <a:pt x="1892953" y="9596"/>
                </a:lnTo>
                <a:lnTo>
                  <a:pt x="1952647" y="5430"/>
                </a:lnTo>
                <a:lnTo>
                  <a:pt x="2013001" y="2427"/>
                </a:lnTo>
                <a:lnTo>
                  <a:pt x="2073950" y="610"/>
                </a:lnTo>
                <a:lnTo>
                  <a:pt x="2135426" y="0"/>
                </a:lnTo>
                <a:lnTo>
                  <a:pt x="1535203" y="610"/>
                </a:lnTo>
                <a:lnTo>
                  <a:pt x="1474255" y="2427"/>
                </a:lnTo>
                <a:lnTo>
                  <a:pt x="1413901" y="5430"/>
                </a:lnTo>
                <a:lnTo>
                  <a:pt x="1354207" y="9596"/>
                </a:lnTo>
                <a:lnTo>
                  <a:pt x="1295239" y="14906"/>
                </a:lnTo>
                <a:lnTo>
                  <a:pt x="1237063" y="21336"/>
                </a:lnTo>
                <a:lnTo>
                  <a:pt x="1179746" y="28867"/>
                </a:lnTo>
                <a:lnTo>
                  <a:pt x="1123353" y="37476"/>
                </a:lnTo>
                <a:lnTo>
                  <a:pt x="1067949" y="47142"/>
                </a:lnTo>
                <a:lnTo>
                  <a:pt x="1013602" y="57844"/>
                </a:lnTo>
                <a:lnTo>
                  <a:pt x="960376" y="69561"/>
                </a:lnTo>
                <a:lnTo>
                  <a:pt x="908339" y="82271"/>
                </a:lnTo>
                <a:lnTo>
                  <a:pt x="857555" y="95953"/>
                </a:lnTo>
                <a:lnTo>
                  <a:pt x="808092" y="110585"/>
                </a:lnTo>
                <a:lnTo>
                  <a:pt x="760014" y="126146"/>
                </a:lnTo>
                <a:lnTo>
                  <a:pt x="713388" y="142615"/>
                </a:lnTo>
                <a:lnTo>
                  <a:pt x="668280" y="159971"/>
                </a:lnTo>
                <a:lnTo>
                  <a:pt x="624756" y="178191"/>
                </a:lnTo>
                <a:lnTo>
                  <a:pt x="582881" y="197256"/>
                </a:lnTo>
                <a:lnTo>
                  <a:pt x="542722" y="217142"/>
                </a:lnTo>
                <a:lnTo>
                  <a:pt x="504345" y="237830"/>
                </a:lnTo>
                <a:lnTo>
                  <a:pt x="467815" y="259297"/>
                </a:lnTo>
                <a:lnTo>
                  <a:pt x="433199" y="281523"/>
                </a:lnTo>
                <a:lnTo>
                  <a:pt x="400563" y="304485"/>
                </a:lnTo>
                <a:lnTo>
                  <a:pt x="369972" y="328163"/>
                </a:lnTo>
                <a:lnTo>
                  <a:pt x="315191" y="377581"/>
                </a:lnTo>
                <a:lnTo>
                  <a:pt x="291133" y="403278"/>
                </a:lnTo>
                <a:lnTo>
                  <a:pt x="269384" y="429604"/>
                </a:lnTo>
                <a:close/>
              </a:path>
              <a:path w="2135504" h="644525">
                <a:moveTo>
                  <a:pt x="458245" y="644404"/>
                </a:moveTo>
                <a:lnTo>
                  <a:pt x="1077504" y="429604"/>
                </a:lnTo>
                <a:lnTo>
                  <a:pt x="0" y="429604"/>
                </a:lnTo>
                <a:lnTo>
                  <a:pt x="458245" y="644404"/>
                </a:lnTo>
                <a:close/>
              </a:path>
            </a:pathLst>
          </a:custGeom>
          <a:solidFill>
            <a:srgbClr val="1BDCFF"/>
          </a:solidFill>
        </p:spPr>
        <p:txBody>
          <a:bodyPr wrap="square" lIns="0" tIns="0" rIns="0" bIns="0" rtlCol="0"/>
          <a:lstStyle/>
          <a:p>
            <a:pPr marL="0" marR="0" lvl="0" indent="0" algn="l" defTabSz="1041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450997" y="1054592"/>
            <a:ext cx="1912783" cy="734269"/>
          </a:xfrm>
          <a:custGeom>
            <a:avLst/>
            <a:gdLst/>
            <a:ahLst/>
            <a:cxnLst/>
            <a:rect l="l" t="t" r="r" b="b"/>
            <a:pathLst>
              <a:path w="1677670" h="644525">
                <a:moveTo>
                  <a:pt x="1138433" y="644409"/>
                </a:moveTo>
                <a:lnTo>
                  <a:pt x="1677181" y="644409"/>
                </a:lnTo>
                <a:lnTo>
                  <a:pt x="1674990" y="608444"/>
                </a:lnTo>
                <a:lnTo>
                  <a:pt x="1657688" y="537515"/>
                </a:lnTo>
                <a:lnTo>
                  <a:pt x="1623664" y="468408"/>
                </a:lnTo>
                <a:lnTo>
                  <a:pt x="1600569" y="434722"/>
                </a:lnTo>
                <a:lnTo>
                  <a:pt x="1573519" y="401710"/>
                </a:lnTo>
                <a:lnTo>
                  <a:pt x="1542590" y="369447"/>
                </a:lnTo>
                <a:lnTo>
                  <a:pt x="1507857" y="338005"/>
                </a:lnTo>
                <a:lnTo>
                  <a:pt x="1469396" y="307458"/>
                </a:lnTo>
                <a:lnTo>
                  <a:pt x="1427282" y="277879"/>
                </a:lnTo>
                <a:lnTo>
                  <a:pt x="1381590" y="249341"/>
                </a:lnTo>
                <a:lnTo>
                  <a:pt x="1332395" y="221916"/>
                </a:lnTo>
                <a:lnTo>
                  <a:pt x="1279774" y="195679"/>
                </a:lnTo>
                <a:lnTo>
                  <a:pt x="1223801" y="170702"/>
                </a:lnTo>
                <a:lnTo>
                  <a:pt x="1164553" y="147059"/>
                </a:lnTo>
                <a:lnTo>
                  <a:pt x="1121642" y="131507"/>
                </a:lnTo>
                <a:lnTo>
                  <a:pt x="1077626" y="116787"/>
                </a:lnTo>
                <a:lnTo>
                  <a:pt x="1032562" y="102907"/>
                </a:lnTo>
                <a:lnTo>
                  <a:pt x="986507" y="89873"/>
                </a:lnTo>
                <a:lnTo>
                  <a:pt x="939520" y="77692"/>
                </a:lnTo>
                <a:lnTo>
                  <a:pt x="891658" y="66371"/>
                </a:lnTo>
                <a:lnTo>
                  <a:pt x="842978" y="55916"/>
                </a:lnTo>
                <a:lnTo>
                  <a:pt x="793539" y="46334"/>
                </a:lnTo>
                <a:lnTo>
                  <a:pt x="743398" y="37631"/>
                </a:lnTo>
                <a:lnTo>
                  <a:pt x="692612" y="29815"/>
                </a:lnTo>
                <a:lnTo>
                  <a:pt x="641240" y="22892"/>
                </a:lnTo>
                <a:lnTo>
                  <a:pt x="589339" y="16869"/>
                </a:lnTo>
                <a:lnTo>
                  <a:pt x="536966" y="11752"/>
                </a:lnTo>
                <a:lnTo>
                  <a:pt x="484180" y="7549"/>
                </a:lnTo>
                <a:lnTo>
                  <a:pt x="431038" y="4265"/>
                </a:lnTo>
                <a:lnTo>
                  <a:pt x="377597" y="1908"/>
                </a:lnTo>
                <a:lnTo>
                  <a:pt x="323915" y="484"/>
                </a:lnTo>
                <a:lnTo>
                  <a:pt x="270051" y="0"/>
                </a:lnTo>
                <a:lnTo>
                  <a:pt x="216061" y="462"/>
                </a:lnTo>
                <a:lnTo>
                  <a:pt x="162003" y="1878"/>
                </a:lnTo>
                <a:lnTo>
                  <a:pt x="107935" y="4253"/>
                </a:lnTo>
                <a:lnTo>
                  <a:pt x="53915" y="7596"/>
                </a:lnTo>
                <a:lnTo>
                  <a:pt x="0" y="11911"/>
                </a:lnTo>
                <a:lnTo>
                  <a:pt x="65496" y="18493"/>
                </a:lnTo>
                <a:lnTo>
                  <a:pt x="129700" y="26412"/>
                </a:lnTo>
                <a:lnTo>
                  <a:pt x="192548" y="35633"/>
                </a:lnTo>
                <a:lnTo>
                  <a:pt x="253974" y="46120"/>
                </a:lnTo>
                <a:lnTo>
                  <a:pt x="313912" y="57836"/>
                </a:lnTo>
                <a:lnTo>
                  <a:pt x="372298" y="70746"/>
                </a:lnTo>
                <a:lnTo>
                  <a:pt x="429067" y="84812"/>
                </a:lnTo>
                <a:lnTo>
                  <a:pt x="484153" y="100000"/>
                </a:lnTo>
                <a:lnTo>
                  <a:pt x="537492" y="116272"/>
                </a:lnTo>
                <a:lnTo>
                  <a:pt x="589017" y="133592"/>
                </a:lnTo>
                <a:lnTo>
                  <a:pt x="638664" y="151925"/>
                </a:lnTo>
                <a:lnTo>
                  <a:pt x="686368" y="171233"/>
                </a:lnTo>
                <a:lnTo>
                  <a:pt x="732063" y="191482"/>
                </a:lnTo>
                <a:lnTo>
                  <a:pt x="775684" y="212634"/>
                </a:lnTo>
                <a:lnTo>
                  <a:pt x="817167" y="234653"/>
                </a:lnTo>
                <a:lnTo>
                  <a:pt x="856446" y="257503"/>
                </a:lnTo>
                <a:lnTo>
                  <a:pt x="893456" y="281149"/>
                </a:lnTo>
                <a:lnTo>
                  <a:pt x="928131" y="305553"/>
                </a:lnTo>
                <a:lnTo>
                  <a:pt x="960406" y="330680"/>
                </a:lnTo>
                <a:lnTo>
                  <a:pt x="990217" y="356493"/>
                </a:lnTo>
                <a:lnTo>
                  <a:pt x="1042185" y="410034"/>
                </a:lnTo>
                <a:lnTo>
                  <a:pt x="1083511" y="465885"/>
                </a:lnTo>
                <a:lnTo>
                  <a:pt x="1113676" y="523758"/>
                </a:lnTo>
                <a:lnTo>
                  <a:pt x="1132157" y="583363"/>
                </a:lnTo>
                <a:lnTo>
                  <a:pt x="1136853" y="613724"/>
                </a:lnTo>
                <a:lnTo>
                  <a:pt x="1138433" y="644409"/>
                </a:lnTo>
                <a:close/>
              </a:path>
            </a:pathLst>
          </a:custGeom>
          <a:solidFill>
            <a:srgbClr val="01C3E6"/>
          </a:solidFill>
        </p:spPr>
        <p:txBody>
          <a:bodyPr wrap="square" lIns="0" tIns="0" rIns="0" bIns="0" rtlCol="0"/>
          <a:lstStyle/>
          <a:p>
            <a:pPr marL="0" marR="0" lvl="0" indent="0" algn="l" defTabSz="1041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323409" y="1054599"/>
            <a:ext cx="4039867" cy="734269"/>
          </a:xfrm>
          <a:custGeom>
            <a:avLst/>
            <a:gdLst/>
            <a:ahLst/>
            <a:cxnLst/>
            <a:rect l="l" t="t" r="r" b="b"/>
            <a:pathLst>
              <a:path w="3543300" h="644525">
                <a:moveTo>
                  <a:pt x="1866053" y="11906"/>
                </a:moveTo>
                <a:lnTo>
                  <a:pt x="1931549" y="18487"/>
                </a:lnTo>
                <a:lnTo>
                  <a:pt x="1995753" y="26407"/>
                </a:lnTo>
                <a:lnTo>
                  <a:pt x="2058601" y="35628"/>
                </a:lnTo>
                <a:lnTo>
                  <a:pt x="2120027" y="46114"/>
                </a:lnTo>
                <a:lnTo>
                  <a:pt x="2179965" y="57831"/>
                </a:lnTo>
                <a:lnTo>
                  <a:pt x="2238352" y="70740"/>
                </a:lnTo>
                <a:lnTo>
                  <a:pt x="2295120" y="84807"/>
                </a:lnTo>
                <a:lnTo>
                  <a:pt x="2350207" y="99994"/>
                </a:lnTo>
                <a:lnTo>
                  <a:pt x="2403545" y="116266"/>
                </a:lnTo>
                <a:lnTo>
                  <a:pt x="2455070" y="133587"/>
                </a:lnTo>
                <a:lnTo>
                  <a:pt x="2504717" y="151919"/>
                </a:lnTo>
                <a:lnTo>
                  <a:pt x="2552421" y="171228"/>
                </a:lnTo>
                <a:lnTo>
                  <a:pt x="2598116" y="191476"/>
                </a:lnTo>
                <a:lnTo>
                  <a:pt x="2641738" y="212628"/>
                </a:lnTo>
                <a:lnTo>
                  <a:pt x="2683221" y="234648"/>
                </a:lnTo>
                <a:lnTo>
                  <a:pt x="2722499" y="257498"/>
                </a:lnTo>
                <a:lnTo>
                  <a:pt x="2759509" y="281144"/>
                </a:lnTo>
                <a:lnTo>
                  <a:pt x="2794184" y="305548"/>
                </a:lnTo>
                <a:lnTo>
                  <a:pt x="2826460" y="330675"/>
                </a:lnTo>
                <a:lnTo>
                  <a:pt x="2856271" y="356488"/>
                </a:lnTo>
                <a:lnTo>
                  <a:pt x="2908238" y="410029"/>
                </a:lnTo>
                <a:lnTo>
                  <a:pt x="2949565" y="465880"/>
                </a:lnTo>
                <a:lnTo>
                  <a:pt x="2979729" y="523753"/>
                </a:lnTo>
                <a:lnTo>
                  <a:pt x="2998210" y="583357"/>
                </a:lnTo>
                <a:lnTo>
                  <a:pt x="3004486" y="644404"/>
                </a:lnTo>
                <a:lnTo>
                  <a:pt x="3543234" y="644404"/>
                </a:lnTo>
                <a:lnTo>
                  <a:pt x="3537481" y="585750"/>
                </a:lnTo>
                <a:lnTo>
                  <a:pt x="3520552" y="528571"/>
                </a:lnTo>
                <a:lnTo>
                  <a:pt x="3492946" y="473096"/>
                </a:lnTo>
                <a:lnTo>
                  <a:pt x="3455158" y="419550"/>
                </a:lnTo>
                <a:lnTo>
                  <a:pt x="3407686" y="368163"/>
                </a:lnTo>
                <a:lnTo>
                  <a:pt x="3351027" y="319161"/>
                </a:lnTo>
                <a:lnTo>
                  <a:pt x="3319407" y="295625"/>
                </a:lnTo>
                <a:lnTo>
                  <a:pt x="3285677" y="272771"/>
                </a:lnTo>
                <a:lnTo>
                  <a:pt x="3249899" y="250628"/>
                </a:lnTo>
                <a:lnTo>
                  <a:pt x="3212135" y="229222"/>
                </a:lnTo>
                <a:lnTo>
                  <a:pt x="3172447" y="208584"/>
                </a:lnTo>
                <a:lnTo>
                  <a:pt x="3130896" y="188741"/>
                </a:lnTo>
                <a:lnTo>
                  <a:pt x="3087546" y="169722"/>
                </a:lnTo>
                <a:lnTo>
                  <a:pt x="3042459" y="151555"/>
                </a:lnTo>
                <a:lnTo>
                  <a:pt x="2995695" y="134269"/>
                </a:lnTo>
                <a:lnTo>
                  <a:pt x="2947319" y="117892"/>
                </a:lnTo>
                <a:lnTo>
                  <a:pt x="2897391" y="102453"/>
                </a:lnTo>
                <a:lnTo>
                  <a:pt x="2845973" y="87980"/>
                </a:lnTo>
                <a:lnTo>
                  <a:pt x="2793129" y="74501"/>
                </a:lnTo>
                <a:lnTo>
                  <a:pt x="2738920" y="62045"/>
                </a:lnTo>
                <a:lnTo>
                  <a:pt x="2683408" y="50640"/>
                </a:lnTo>
                <a:lnTo>
                  <a:pt x="2626656" y="40315"/>
                </a:lnTo>
                <a:lnTo>
                  <a:pt x="2568725" y="31098"/>
                </a:lnTo>
                <a:lnTo>
                  <a:pt x="2509677" y="23018"/>
                </a:lnTo>
                <a:lnTo>
                  <a:pt x="2449575" y="16103"/>
                </a:lnTo>
                <a:lnTo>
                  <a:pt x="2388481" y="10382"/>
                </a:lnTo>
                <a:lnTo>
                  <a:pt x="2326457" y="5882"/>
                </a:lnTo>
                <a:lnTo>
                  <a:pt x="2263565" y="2633"/>
                </a:lnTo>
                <a:lnTo>
                  <a:pt x="2199868" y="663"/>
                </a:lnTo>
                <a:lnTo>
                  <a:pt x="2135426" y="0"/>
                </a:lnTo>
                <a:lnTo>
                  <a:pt x="1596679" y="0"/>
                </a:lnTo>
                <a:lnTo>
                  <a:pt x="1535203" y="610"/>
                </a:lnTo>
                <a:lnTo>
                  <a:pt x="1474255" y="2427"/>
                </a:lnTo>
                <a:lnTo>
                  <a:pt x="1413901" y="5430"/>
                </a:lnTo>
                <a:lnTo>
                  <a:pt x="1354207" y="9596"/>
                </a:lnTo>
                <a:lnTo>
                  <a:pt x="1295239" y="14906"/>
                </a:lnTo>
                <a:lnTo>
                  <a:pt x="1237063" y="21336"/>
                </a:lnTo>
                <a:lnTo>
                  <a:pt x="1179746" y="28867"/>
                </a:lnTo>
                <a:lnTo>
                  <a:pt x="1123353" y="37476"/>
                </a:lnTo>
                <a:lnTo>
                  <a:pt x="1067949" y="47142"/>
                </a:lnTo>
                <a:lnTo>
                  <a:pt x="1013602" y="57844"/>
                </a:lnTo>
                <a:lnTo>
                  <a:pt x="960376" y="69561"/>
                </a:lnTo>
                <a:lnTo>
                  <a:pt x="908339" y="82271"/>
                </a:lnTo>
                <a:lnTo>
                  <a:pt x="857555" y="95953"/>
                </a:lnTo>
                <a:lnTo>
                  <a:pt x="808092" y="110585"/>
                </a:lnTo>
                <a:lnTo>
                  <a:pt x="760014" y="126146"/>
                </a:lnTo>
                <a:lnTo>
                  <a:pt x="713388" y="142615"/>
                </a:lnTo>
                <a:lnTo>
                  <a:pt x="668280" y="159971"/>
                </a:lnTo>
                <a:lnTo>
                  <a:pt x="624756" y="178191"/>
                </a:lnTo>
                <a:lnTo>
                  <a:pt x="582881" y="197256"/>
                </a:lnTo>
                <a:lnTo>
                  <a:pt x="542722" y="217142"/>
                </a:lnTo>
                <a:lnTo>
                  <a:pt x="504345" y="237830"/>
                </a:lnTo>
                <a:lnTo>
                  <a:pt x="467815" y="259297"/>
                </a:lnTo>
                <a:lnTo>
                  <a:pt x="433199" y="281523"/>
                </a:lnTo>
                <a:lnTo>
                  <a:pt x="400563" y="304485"/>
                </a:lnTo>
                <a:lnTo>
                  <a:pt x="369972" y="328163"/>
                </a:lnTo>
                <a:lnTo>
                  <a:pt x="315191" y="377581"/>
                </a:lnTo>
                <a:lnTo>
                  <a:pt x="269384" y="429604"/>
                </a:lnTo>
                <a:lnTo>
                  <a:pt x="0" y="429604"/>
                </a:lnTo>
                <a:lnTo>
                  <a:pt x="458245" y="644404"/>
                </a:lnTo>
                <a:lnTo>
                  <a:pt x="1077504" y="429604"/>
                </a:lnTo>
                <a:lnTo>
                  <a:pt x="808131" y="429604"/>
                </a:lnTo>
                <a:lnTo>
                  <a:pt x="829879" y="403278"/>
                </a:lnTo>
                <a:lnTo>
                  <a:pt x="880239" y="352536"/>
                </a:lnTo>
                <a:lnTo>
                  <a:pt x="939310" y="304485"/>
                </a:lnTo>
                <a:lnTo>
                  <a:pt x="971946" y="281523"/>
                </a:lnTo>
                <a:lnTo>
                  <a:pt x="1006562" y="259297"/>
                </a:lnTo>
                <a:lnTo>
                  <a:pt x="1043091" y="237830"/>
                </a:lnTo>
                <a:lnTo>
                  <a:pt x="1081469" y="217142"/>
                </a:lnTo>
                <a:lnTo>
                  <a:pt x="1121628" y="197256"/>
                </a:lnTo>
                <a:lnTo>
                  <a:pt x="1163502" y="178191"/>
                </a:lnTo>
                <a:lnTo>
                  <a:pt x="1207027" y="159971"/>
                </a:lnTo>
                <a:lnTo>
                  <a:pt x="1252135" y="142615"/>
                </a:lnTo>
                <a:lnTo>
                  <a:pt x="1298761" y="126146"/>
                </a:lnTo>
                <a:lnTo>
                  <a:pt x="1346838" y="110585"/>
                </a:lnTo>
                <a:lnTo>
                  <a:pt x="1396302" y="95953"/>
                </a:lnTo>
                <a:lnTo>
                  <a:pt x="1447086" y="82271"/>
                </a:lnTo>
                <a:lnTo>
                  <a:pt x="1499123" y="69561"/>
                </a:lnTo>
                <a:lnTo>
                  <a:pt x="1552348" y="57844"/>
                </a:lnTo>
                <a:lnTo>
                  <a:pt x="1606696" y="47142"/>
                </a:lnTo>
                <a:lnTo>
                  <a:pt x="1662099" y="37476"/>
                </a:lnTo>
                <a:lnTo>
                  <a:pt x="1718493" y="28867"/>
                </a:lnTo>
                <a:lnTo>
                  <a:pt x="1775810" y="21336"/>
                </a:lnTo>
                <a:lnTo>
                  <a:pt x="1833986" y="14906"/>
                </a:lnTo>
                <a:lnTo>
                  <a:pt x="1892953" y="9596"/>
                </a:lnTo>
                <a:lnTo>
                  <a:pt x="1952647" y="5430"/>
                </a:lnTo>
                <a:lnTo>
                  <a:pt x="2013001" y="2427"/>
                </a:lnTo>
                <a:lnTo>
                  <a:pt x="2073950" y="610"/>
                </a:lnTo>
                <a:lnTo>
                  <a:pt x="2135426" y="0"/>
                </a:lnTo>
              </a:path>
            </a:pathLst>
          </a:custGeom>
          <a:ln w="1113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041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89368" y="1957828"/>
            <a:ext cx="2019933" cy="279839"/>
          </a:xfrm>
          <a:prstGeom prst="rect">
            <a:avLst/>
          </a:prstGeom>
          <a:solidFill>
            <a:srgbClr val="92D050"/>
          </a:solidFill>
          <a:ln w="11138">
            <a:solidFill>
              <a:srgbClr val="6681CC"/>
            </a:solidFill>
          </a:ln>
        </p:spPr>
        <p:txBody>
          <a:bodyPr vert="horz" wrap="square" lIns="0" tIns="33290" rIns="0" bIns="0" rtlCol="0">
            <a:spAutoFit/>
          </a:bodyPr>
          <a:lstStyle/>
          <a:p>
            <a:pPr marL="158425" marR="0" lvl="0" indent="0" algn="l" defTabSz="1041709" rtl="0" eaLnBrk="1" fontAlgn="auto" latinLnBrk="0" hangingPunct="1">
              <a:lnSpc>
                <a:spcPct val="100000"/>
              </a:lnSpc>
              <a:spcBef>
                <a:spcPts val="26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7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KABUPATEN/KOTA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43469" y="2354038"/>
            <a:ext cx="2505731" cy="279839"/>
          </a:xfrm>
          <a:prstGeom prst="rect">
            <a:avLst/>
          </a:prstGeom>
          <a:solidFill>
            <a:srgbClr val="F9D678"/>
          </a:solidFill>
          <a:ln w="11138">
            <a:solidFill>
              <a:srgbClr val="6681CC"/>
            </a:solidFill>
          </a:ln>
        </p:spPr>
        <p:txBody>
          <a:bodyPr vert="horz" wrap="square" lIns="0" tIns="33290" rIns="0" bIns="0" rtlCol="0">
            <a:spAutoFit/>
          </a:bodyPr>
          <a:lstStyle/>
          <a:p>
            <a:pPr marL="807326" marR="0" lvl="0" indent="0" algn="l" defTabSz="1041709" rtl="0" eaLnBrk="1" fontAlgn="auto" latinLnBrk="0" hangingPunct="1">
              <a:lnSpc>
                <a:spcPct val="100000"/>
              </a:lnSpc>
              <a:spcBef>
                <a:spcPts val="26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8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PROVINSI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884041" y="2015826"/>
            <a:ext cx="2400752" cy="279839"/>
          </a:xfrm>
          <a:prstGeom prst="rect">
            <a:avLst/>
          </a:prstGeom>
          <a:solidFill>
            <a:srgbClr val="006FC0"/>
          </a:solidFill>
          <a:ln w="11138">
            <a:solidFill>
              <a:srgbClr val="6681CC"/>
            </a:solidFill>
          </a:ln>
        </p:spPr>
        <p:txBody>
          <a:bodyPr vert="horz" wrap="square" lIns="0" tIns="33290" rIns="0" bIns="0" rtlCol="0">
            <a:spAutoFit/>
          </a:bodyPr>
          <a:lstStyle/>
          <a:p>
            <a:pPr marL="6515" marR="0" lvl="0" indent="0" algn="ctr" defTabSz="1041709" rtl="0" eaLnBrk="1" fontAlgn="auto" latinLnBrk="0" hangingPunct="1">
              <a:lnSpc>
                <a:spcPct val="100000"/>
              </a:lnSpc>
              <a:spcBef>
                <a:spcPts val="26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9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PUSAT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629273" y="1351377"/>
            <a:ext cx="1373411" cy="551347"/>
          </a:xfrm>
          <a:prstGeom prst="rect">
            <a:avLst/>
          </a:prstGeom>
        </p:spPr>
        <p:txBody>
          <a:bodyPr vert="horz" wrap="square" lIns="0" tIns="75233" rIns="0" bIns="0" rtlCol="0">
            <a:spAutoFit/>
          </a:bodyPr>
          <a:lstStyle/>
          <a:p>
            <a:pPr marL="0" marR="0" lvl="0" indent="0" algn="ctr" defTabSz="1041709" rtl="0" eaLnBrk="1" fontAlgn="auto" latinLnBrk="0" hangingPunct="1">
              <a:lnSpc>
                <a:spcPct val="100000"/>
              </a:lnSpc>
              <a:spcBef>
                <a:spcPts val="59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-4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PERSETUJUAN</a:t>
            </a:r>
            <a:r>
              <a:rPr kumimoji="0" sz="1100" b="0" i="0" u="none" strike="noStrike" kern="1200" cap="none" spc="-2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MDN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2262" marR="0" lvl="0" indent="0" algn="ctr" defTabSz="1041709" rtl="0" eaLnBrk="1" fontAlgn="auto" latinLnBrk="0" hangingPunct="1">
              <a:lnSpc>
                <a:spcPct val="100000"/>
              </a:lnSpc>
              <a:spcBef>
                <a:spcPts val="6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2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</a:t>
            </a: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3650137" y="2940067"/>
            <a:ext cx="854811" cy="849376"/>
            <a:chOff x="3886764" y="3388243"/>
            <a:chExt cx="854810" cy="849376"/>
          </a:xfrm>
        </p:grpSpPr>
        <p:sp>
          <p:nvSpPr>
            <p:cNvPr id="35" name="object 35"/>
            <p:cNvSpPr/>
            <p:nvPr/>
          </p:nvSpPr>
          <p:spPr>
            <a:xfrm>
              <a:off x="3886764" y="3388243"/>
              <a:ext cx="854810" cy="8493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417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36" name="object 36"/>
            <p:cNvSpPr txBox="1"/>
            <p:nvPr/>
          </p:nvSpPr>
          <p:spPr>
            <a:xfrm>
              <a:off x="4125990" y="3686731"/>
              <a:ext cx="157831" cy="311617"/>
            </a:xfrm>
            <a:prstGeom prst="rect">
              <a:avLst/>
            </a:prstGeom>
          </p:spPr>
          <p:txBody>
            <a:bodyPr vert="horz" wrap="square" lIns="0" tIns="18093" rIns="0" bIns="0" rtlCol="0">
              <a:spAutoFit/>
            </a:bodyPr>
            <a:lstStyle/>
            <a:p>
              <a:pPr marL="14474" marR="0" lvl="0" indent="0" algn="l" defTabSz="1041709" rtl="0" eaLnBrk="1" fontAlgn="auto" latinLnBrk="0" hangingPunct="1">
                <a:lnSpc>
                  <a:spcPct val="100000"/>
                </a:lnSpc>
                <a:spcBef>
                  <a:spcPts val="14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1200" cap="none" spc="28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1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4880497" y="3119823"/>
            <a:ext cx="2505731" cy="770657"/>
          </a:xfrm>
          <a:prstGeom prst="rect">
            <a:avLst/>
          </a:prstGeom>
          <a:solidFill>
            <a:srgbClr val="F9D678"/>
          </a:solidFill>
          <a:ln w="11138">
            <a:solidFill>
              <a:srgbClr val="F6BC1E"/>
            </a:solidFill>
          </a:ln>
        </p:spPr>
        <p:txBody>
          <a:bodyPr vert="horz" wrap="square" lIns="0" tIns="39806" rIns="0" bIns="0" rtlCol="0">
            <a:spAutoFit/>
          </a:bodyPr>
          <a:lstStyle/>
          <a:p>
            <a:pPr marL="341169" marR="458631" lvl="0" indent="0" algn="ctr" defTabSz="1041709" rtl="0" eaLnBrk="1" fontAlgn="auto" latinLnBrk="0" hangingPunct="1">
              <a:lnSpc>
                <a:spcPts val="2804"/>
              </a:lnSpc>
              <a:spcBef>
                <a:spcPts val="31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-268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</a:t>
            </a:r>
            <a:r>
              <a:rPr kumimoji="0" sz="2400" b="0" i="0" u="none" strike="noStrike" kern="1200" cap="none" spc="-137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</a:t>
            </a:r>
            <a:r>
              <a:rPr kumimoji="0" sz="2400" b="0" i="0" u="none" strike="noStrike" kern="1200" cap="none" spc="-103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</a:t>
            </a:r>
            <a:r>
              <a:rPr kumimoji="0" sz="2400" b="0" i="0" u="none" strike="noStrike" kern="1200" cap="none" spc="-199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2400" b="0" i="0" u="none" strike="noStrike" kern="1200" cap="none" spc="-233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</a:t>
            </a:r>
            <a:r>
              <a:rPr kumimoji="0" sz="2400" b="0" i="0" u="none" strike="noStrike" kern="1200" cap="none" spc="-3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</a:t>
            </a:r>
            <a:r>
              <a:rPr kumimoji="0" lang="en-US" sz="2400" b="0" i="0" u="none" strike="noStrike" kern="1200" cap="none" spc="-137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</a:t>
            </a:r>
            <a:r>
              <a:rPr kumimoji="0" sz="2400" b="0" i="0" u="none" strike="noStrike" kern="1200" cap="none" spc="-148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  </a:t>
            </a:r>
            <a:r>
              <a:rPr kumimoji="0" sz="2400" b="0" i="0" u="none" strike="noStrike" kern="1200" cap="none" spc="-15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SWP</a:t>
            </a:r>
            <a:r>
              <a:rPr kumimoji="0" lang="en-US" sz="2400" b="0" i="0" u="none" strike="noStrike" kern="1200" cap="none" spc="-15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227109" y="1338956"/>
            <a:ext cx="902816" cy="501099"/>
          </a:xfrm>
          <a:prstGeom prst="rect">
            <a:avLst/>
          </a:prstGeom>
        </p:spPr>
        <p:txBody>
          <a:bodyPr vert="horz" wrap="square" lIns="0" tIns="49191" rIns="0" bIns="0" rtlCol="0">
            <a:spAutoFit/>
          </a:bodyPr>
          <a:lstStyle/>
          <a:p>
            <a:pPr marL="0" marR="0" lvl="0" indent="0" algn="ctr" defTabSz="1041709" rtl="0" eaLnBrk="1" fontAlgn="auto" latinLnBrk="0" hangingPunct="1">
              <a:lnSpc>
                <a:spcPct val="100000"/>
              </a:lnSpc>
              <a:spcBef>
                <a:spcPts val="38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11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</a:t>
            </a:r>
            <a:r>
              <a:rPr kumimoji="0" sz="1100" b="0" i="0" u="none" strike="noStrike" kern="1200" cap="none" spc="-148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  <a:r>
              <a:rPr kumimoji="0" sz="1100" b="0" i="0" u="none" strike="noStrike" kern="1200" cap="none" spc="-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  <a:r>
              <a:rPr kumimoji="0" sz="1100" b="0" i="0" u="none" strike="noStrike" kern="1200" cap="none" spc="-91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</a:t>
            </a:r>
            <a:r>
              <a:rPr kumimoji="0" sz="1100" b="0" i="0" u="none" strike="noStrike" kern="1200" cap="none" spc="-131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100" b="0" i="0" u="none" strike="noStrike" kern="1200" cap="none" spc="-51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</a:t>
            </a:r>
            <a:r>
              <a:rPr kumimoji="0" sz="1100" b="0" i="0" u="none" strike="noStrike" kern="1200" cap="none" spc="-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1100" b="0" i="0" u="none" strike="noStrike" kern="1200" cap="none" spc="-28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</a:t>
            </a:r>
            <a:r>
              <a:rPr kumimoji="0" sz="1100" b="0" i="0" u="none" strike="noStrike" kern="1200" cap="none" spc="3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1100" b="0" i="0" u="none" strike="noStrike" kern="1200" cap="none" spc="-131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100" b="0" i="0" u="none" strike="noStrike" kern="1200" cap="none" spc="-108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99114" lvl="0" indent="0" algn="ctr" defTabSz="1041709" rtl="0" eaLnBrk="1" fontAlgn="auto" latinLnBrk="0" hangingPunct="1">
              <a:lnSpc>
                <a:spcPct val="100000"/>
              </a:lnSpc>
              <a:spcBef>
                <a:spcPts val="37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2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</a:t>
            </a: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916903" y="5491117"/>
            <a:ext cx="2111156" cy="355363"/>
          </a:xfrm>
          <a:prstGeom prst="rect">
            <a:avLst/>
          </a:prstGeom>
        </p:spPr>
        <p:txBody>
          <a:bodyPr vert="horz" wrap="square" lIns="0" tIns="16646" rIns="0" bIns="0" rtlCol="0">
            <a:spAutoFit/>
          </a:bodyPr>
          <a:lstStyle/>
          <a:p>
            <a:pPr marL="14474" marR="0" lvl="0" indent="0" algn="ctr" defTabSz="1041709" rtl="0" eaLnBrk="1" fontAlgn="auto" latinLnBrk="0" hangingPunct="1">
              <a:lnSpc>
                <a:spcPct val="100000"/>
              </a:lnSpc>
              <a:spcBef>
                <a:spcPts val="13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MOHON </a:t>
            </a:r>
            <a:r>
              <a:rPr kumimoji="0" sz="1100" b="0" i="0" u="none" strike="noStrike" kern="1200" cap="none" spc="-68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KODE </a:t>
            </a:r>
            <a:r>
              <a:rPr kumimoji="0" sz="1100" b="0" i="0" u="none" strike="noStrike" kern="1200" cap="none" spc="-4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DAN </a:t>
            </a:r>
            <a:r>
              <a:rPr kumimoji="0" sz="1100" b="0" i="0" u="none" strike="noStrike" kern="1200" cap="none" spc="-4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DATA</a:t>
            </a:r>
            <a:r>
              <a:rPr kumimoji="0" sz="1100" b="0" i="0" u="none" strike="noStrike" kern="1200" cap="none" spc="4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100" b="0" i="0" u="none" strike="noStrike" kern="1200" cap="none" spc="4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DITJEN BINA </a:t>
            </a:r>
            <a:r>
              <a:rPr kumimoji="0" sz="1100" b="0" i="0" u="none" strike="noStrike" kern="1200" cap="none" spc="-3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ADWIL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8071357" y="4696183"/>
            <a:ext cx="2298671" cy="656140"/>
          </a:xfrm>
          <a:custGeom>
            <a:avLst/>
            <a:gdLst/>
            <a:ahLst/>
            <a:cxnLst/>
            <a:rect l="l" t="t" r="r" b="b"/>
            <a:pathLst>
              <a:path w="2016125" h="575945">
                <a:moveTo>
                  <a:pt x="1775348" y="191911"/>
                </a:moveTo>
                <a:lnTo>
                  <a:pt x="1294001" y="191911"/>
                </a:lnTo>
                <a:lnTo>
                  <a:pt x="1271998" y="216263"/>
                </a:lnTo>
                <a:lnTo>
                  <a:pt x="1247583" y="240010"/>
                </a:lnTo>
                <a:lnTo>
                  <a:pt x="1191800" y="285605"/>
                </a:lnTo>
                <a:lnTo>
                  <a:pt x="1127223" y="328526"/>
                </a:lnTo>
                <a:lnTo>
                  <a:pt x="1091816" y="348932"/>
                </a:lnTo>
                <a:lnTo>
                  <a:pt x="1054425" y="368606"/>
                </a:lnTo>
                <a:lnTo>
                  <a:pt x="1015121" y="387526"/>
                </a:lnTo>
                <a:lnTo>
                  <a:pt x="973976" y="405672"/>
                </a:lnTo>
                <a:lnTo>
                  <a:pt x="931061" y="423023"/>
                </a:lnTo>
                <a:lnTo>
                  <a:pt x="886448" y="439557"/>
                </a:lnTo>
                <a:lnTo>
                  <a:pt x="840208" y="455254"/>
                </a:lnTo>
                <a:lnTo>
                  <a:pt x="792414" y="470091"/>
                </a:lnTo>
                <a:lnTo>
                  <a:pt x="743135" y="484048"/>
                </a:lnTo>
                <a:lnTo>
                  <a:pt x="692444" y="497103"/>
                </a:lnTo>
                <a:lnTo>
                  <a:pt x="640412" y="509236"/>
                </a:lnTo>
                <a:lnTo>
                  <a:pt x="587110" y="520425"/>
                </a:lnTo>
                <a:lnTo>
                  <a:pt x="532611" y="530649"/>
                </a:lnTo>
                <a:lnTo>
                  <a:pt x="476985" y="539887"/>
                </a:lnTo>
                <a:lnTo>
                  <a:pt x="420304" y="548118"/>
                </a:lnTo>
                <a:lnTo>
                  <a:pt x="362640" y="555319"/>
                </a:lnTo>
                <a:lnTo>
                  <a:pt x="304063" y="561471"/>
                </a:lnTo>
                <a:lnTo>
                  <a:pt x="244646" y="566552"/>
                </a:lnTo>
                <a:lnTo>
                  <a:pt x="184459" y="570541"/>
                </a:lnTo>
                <a:lnTo>
                  <a:pt x="123575" y="573417"/>
                </a:lnTo>
                <a:lnTo>
                  <a:pt x="62065" y="575157"/>
                </a:lnTo>
                <a:lnTo>
                  <a:pt x="0" y="575742"/>
                </a:lnTo>
                <a:lnTo>
                  <a:pt x="543412" y="575157"/>
                </a:lnTo>
                <a:lnTo>
                  <a:pt x="604923" y="573416"/>
                </a:lnTo>
                <a:lnTo>
                  <a:pt x="665807" y="570541"/>
                </a:lnTo>
                <a:lnTo>
                  <a:pt x="725993" y="566552"/>
                </a:lnTo>
                <a:lnTo>
                  <a:pt x="785410" y="561471"/>
                </a:lnTo>
                <a:lnTo>
                  <a:pt x="843986" y="555319"/>
                </a:lnTo>
                <a:lnTo>
                  <a:pt x="901650" y="548117"/>
                </a:lnTo>
                <a:lnTo>
                  <a:pt x="958331" y="539887"/>
                </a:lnTo>
                <a:lnTo>
                  <a:pt x="1013956" y="530649"/>
                </a:lnTo>
                <a:lnTo>
                  <a:pt x="1068455" y="520425"/>
                </a:lnTo>
                <a:lnTo>
                  <a:pt x="1121756" y="509236"/>
                </a:lnTo>
                <a:lnTo>
                  <a:pt x="1173788" y="497103"/>
                </a:lnTo>
                <a:lnTo>
                  <a:pt x="1224479" y="484048"/>
                </a:lnTo>
                <a:lnTo>
                  <a:pt x="1273757" y="470091"/>
                </a:lnTo>
                <a:lnTo>
                  <a:pt x="1321552" y="455253"/>
                </a:lnTo>
                <a:lnTo>
                  <a:pt x="1367791" y="439557"/>
                </a:lnTo>
                <a:lnTo>
                  <a:pt x="1412404" y="423023"/>
                </a:lnTo>
                <a:lnTo>
                  <a:pt x="1455318" y="405672"/>
                </a:lnTo>
                <a:lnTo>
                  <a:pt x="1496463" y="387526"/>
                </a:lnTo>
                <a:lnTo>
                  <a:pt x="1535767" y="368605"/>
                </a:lnTo>
                <a:lnTo>
                  <a:pt x="1573159" y="348932"/>
                </a:lnTo>
                <a:lnTo>
                  <a:pt x="1608567" y="328526"/>
                </a:lnTo>
                <a:lnTo>
                  <a:pt x="1641919" y="307410"/>
                </a:lnTo>
                <a:lnTo>
                  <a:pt x="1702171" y="263131"/>
                </a:lnTo>
                <a:lnTo>
                  <a:pt x="1753345" y="216263"/>
                </a:lnTo>
                <a:lnTo>
                  <a:pt x="1775348" y="191911"/>
                </a:lnTo>
                <a:close/>
              </a:path>
              <a:path w="2016125" h="575945">
                <a:moveTo>
                  <a:pt x="1613165" y="0"/>
                </a:moveTo>
                <a:lnTo>
                  <a:pt x="1053321" y="191911"/>
                </a:lnTo>
                <a:lnTo>
                  <a:pt x="2016016" y="191911"/>
                </a:lnTo>
                <a:lnTo>
                  <a:pt x="1613165" y="0"/>
                </a:lnTo>
                <a:close/>
              </a:path>
            </a:pathLst>
          </a:custGeom>
          <a:solidFill>
            <a:srgbClr val="1BDCFF"/>
          </a:solidFill>
        </p:spPr>
        <p:txBody>
          <a:bodyPr wrap="square" lIns="0" tIns="0" rIns="0" bIns="0" rtlCol="0"/>
          <a:lstStyle/>
          <a:p>
            <a:pPr marL="0" marR="0" lvl="0" indent="0" algn="l" defTabSz="1041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506503" y="4696183"/>
            <a:ext cx="1839660" cy="656140"/>
          </a:xfrm>
          <a:custGeom>
            <a:avLst/>
            <a:gdLst/>
            <a:ahLst/>
            <a:cxnLst/>
            <a:rect l="l" t="t" r="r" b="b"/>
            <a:pathLst>
              <a:path w="1613534" h="575945">
                <a:moveTo>
                  <a:pt x="481344" y="0"/>
                </a:moveTo>
                <a:lnTo>
                  <a:pt x="0" y="0"/>
                </a:lnTo>
                <a:lnTo>
                  <a:pt x="2383" y="33942"/>
                </a:lnTo>
                <a:lnTo>
                  <a:pt x="21195" y="100818"/>
                </a:lnTo>
                <a:lnTo>
                  <a:pt x="58159" y="165833"/>
                </a:lnTo>
                <a:lnTo>
                  <a:pt x="83233" y="197450"/>
                </a:lnTo>
                <a:lnTo>
                  <a:pt x="112587" y="228370"/>
                </a:lnTo>
                <a:lnTo>
                  <a:pt x="146136" y="258516"/>
                </a:lnTo>
                <a:lnTo>
                  <a:pt x="183792" y="287810"/>
                </a:lnTo>
                <a:lnTo>
                  <a:pt x="225470" y="316175"/>
                </a:lnTo>
                <a:lnTo>
                  <a:pt x="271084" y="343534"/>
                </a:lnTo>
                <a:lnTo>
                  <a:pt x="320549" y="369810"/>
                </a:lnTo>
                <a:lnTo>
                  <a:pt x="373777" y="394925"/>
                </a:lnTo>
                <a:lnTo>
                  <a:pt x="430683" y="418802"/>
                </a:lnTo>
                <a:lnTo>
                  <a:pt x="491182" y="441364"/>
                </a:lnTo>
                <a:lnTo>
                  <a:pt x="532345" y="455272"/>
                </a:lnTo>
                <a:lnTo>
                  <a:pt x="574582" y="468453"/>
                </a:lnTo>
                <a:lnTo>
                  <a:pt x="617839" y="480903"/>
                </a:lnTo>
                <a:lnTo>
                  <a:pt x="662061" y="492615"/>
                </a:lnTo>
                <a:lnTo>
                  <a:pt x="707194" y="503583"/>
                </a:lnTo>
                <a:lnTo>
                  <a:pt x="753182" y="513801"/>
                </a:lnTo>
                <a:lnTo>
                  <a:pt x="799973" y="523263"/>
                </a:lnTo>
                <a:lnTo>
                  <a:pt x="847510" y="531962"/>
                </a:lnTo>
                <a:lnTo>
                  <a:pt x="895740" y="539892"/>
                </a:lnTo>
                <a:lnTo>
                  <a:pt x="944608" y="547049"/>
                </a:lnTo>
                <a:lnTo>
                  <a:pt x="994060" y="553424"/>
                </a:lnTo>
                <a:lnTo>
                  <a:pt x="1044041" y="559013"/>
                </a:lnTo>
                <a:lnTo>
                  <a:pt x="1094497" y="563809"/>
                </a:lnTo>
                <a:lnTo>
                  <a:pt x="1145372" y="567806"/>
                </a:lnTo>
                <a:lnTo>
                  <a:pt x="1196614" y="570998"/>
                </a:lnTo>
                <a:lnTo>
                  <a:pt x="1248166" y="573378"/>
                </a:lnTo>
                <a:lnTo>
                  <a:pt x="1299975" y="574942"/>
                </a:lnTo>
                <a:lnTo>
                  <a:pt x="1351986" y="575682"/>
                </a:lnTo>
                <a:lnTo>
                  <a:pt x="1404145" y="575593"/>
                </a:lnTo>
                <a:lnTo>
                  <a:pt x="1456396" y="574669"/>
                </a:lnTo>
                <a:lnTo>
                  <a:pt x="1508687" y="572902"/>
                </a:lnTo>
                <a:lnTo>
                  <a:pt x="1560961" y="570289"/>
                </a:lnTo>
                <a:lnTo>
                  <a:pt x="1613165" y="566821"/>
                </a:lnTo>
                <a:lnTo>
                  <a:pt x="1546068" y="561088"/>
                </a:lnTo>
                <a:lnTo>
                  <a:pt x="1480313" y="554037"/>
                </a:lnTo>
                <a:lnTo>
                  <a:pt x="1415975" y="545704"/>
                </a:lnTo>
                <a:lnTo>
                  <a:pt x="1353127" y="536127"/>
                </a:lnTo>
                <a:lnTo>
                  <a:pt x="1291842" y="525342"/>
                </a:lnTo>
                <a:lnTo>
                  <a:pt x="1232194" y="513387"/>
                </a:lnTo>
                <a:lnTo>
                  <a:pt x="1174257" y="500297"/>
                </a:lnTo>
                <a:lnTo>
                  <a:pt x="1118104" y="486110"/>
                </a:lnTo>
                <a:lnTo>
                  <a:pt x="1063809" y="470863"/>
                </a:lnTo>
                <a:lnTo>
                  <a:pt x="1011445" y="454592"/>
                </a:lnTo>
                <a:lnTo>
                  <a:pt x="961087" y="437335"/>
                </a:lnTo>
                <a:lnTo>
                  <a:pt x="912806" y="419128"/>
                </a:lnTo>
                <a:lnTo>
                  <a:pt x="866678" y="400008"/>
                </a:lnTo>
                <a:lnTo>
                  <a:pt x="822776" y="380012"/>
                </a:lnTo>
                <a:lnTo>
                  <a:pt x="781172" y="359177"/>
                </a:lnTo>
                <a:lnTo>
                  <a:pt x="741942" y="337540"/>
                </a:lnTo>
                <a:lnTo>
                  <a:pt x="705157" y="315136"/>
                </a:lnTo>
                <a:lnTo>
                  <a:pt x="670893" y="292005"/>
                </a:lnTo>
                <a:lnTo>
                  <a:pt x="639222" y="268181"/>
                </a:lnTo>
                <a:lnTo>
                  <a:pt x="583956" y="218606"/>
                </a:lnTo>
                <a:lnTo>
                  <a:pt x="539946" y="166705"/>
                </a:lnTo>
                <a:lnTo>
                  <a:pt x="507782" y="112774"/>
                </a:lnTo>
                <a:lnTo>
                  <a:pt x="488051" y="57107"/>
                </a:lnTo>
                <a:lnTo>
                  <a:pt x="483033" y="28715"/>
                </a:lnTo>
                <a:lnTo>
                  <a:pt x="481344" y="0"/>
                </a:lnTo>
                <a:close/>
              </a:path>
            </a:pathLst>
          </a:custGeom>
          <a:solidFill>
            <a:srgbClr val="01C3E6"/>
          </a:solidFill>
        </p:spPr>
        <p:txBody>
          <a:bodyPr wrap="square" lIns="0" tIns="0" rIns="0" bIns="0" rtlCol="0"/>
          <a:lstStyle/>
          <a:p>
            <a:pPr marL="0" marR="0" lvl="0" indent="0" algn="l" defTabSz="1041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506528" y="4696183"/>
            <a:ext cx="3863937" cy="656140"/>
          </a:xfrm>
          <a:custGeom>
            <a:avLst/>
            <a:gdLst/>
            <a:ahLst/>
            <a:cxnLst/>
            <a:rect l="l" t="t" r="r" b="b"/>
            <a:pathLst>
              <a:path w="3388995" h="575945">
                <a:moveTo>
                  <a:pt x="1613165" y="566821"/>
                </a:moveTo>
                <a:lnTo>
                  <a:pt x="1546068" y="561088"/>
                </a:lnTo>
                <a:lnTo>
                  <a:pt x="1480313" y="554037"/>
                </a:lnTo>
                <a:lnTo>
                  <a:pt x="1415975" y="545704"/>
                </a:lnTo>
                <a:lnTo>
                  <a:pt x="1353127" y="536127"/>
                </a:lnTo>
                <a:lnTo>
                  <a:pt x="1291842" y="525342"/>
                </a:lnTo>
                <a:lnTo>
                  <a:pt x="1232194" y="513387"/>
                </a:lnTo>
                <a:lnTo>
                  <a:pt x="1174257" y="500297"/>
                </a:lnTo>
                <a:lnTo>
                  <a:pt x="1118104" y="486110"/>
                </a:lnTo>
                <a:lnTo>
                  <a:pt x="1063809" y="470863"/>
                </a:lnTo>
                <a:lnTo>
                  <a:pt x="1011446" y="454592"/>
                </a:lnTo>
                <a:lnTo>
                  <a:pt x="961087" y="437335"/>
                </a:lnTo>
                <a:lnTo>
                  <a:pt x="912806" y="419128"/>
                </a:lnTo>
                <a:lnTo>
                  <a:pt x="866678" y="400008"/>
                </a:lnTo>
                <a:lnTo>
                  <a:pt x="822776" y="380012"/>
                </a:lnTo>
                <a:lnTo>
                  <a:pt x="781172" y="359177"/>
                </a:lnTo>
                <a:lnTo>
                  <a:pt x="741942" y="337540"/>
                </a:lnTo>
                <a:lnTo>
                  <a:pt x="705157" y="315136"/>
                </a:lnTo>
                <a:lnTo>
                  <a:pt x="670893" y="292005"/>
                </a:lnTo>
                <a:lnTo>
                  <a:pt x="639222" y="268181"/>
                </a:lnTo>
                <a:lnTo>
                  <a:pt x="583956" y="218606"/>
                </a:lnTo>
                <a:lnTo>
                  <a:pt x="539946" y="166705"/>
                </a:lnTo>
                <a:lnTo>
                  <a:pt x="507782" y="112774"/>
                </a:lnTo>
                <a:lnTo>
                  <a:pt x="488051" y="57107"/>
                </a:lnTo>
                <a:lnTo>
                  <a:pt x="481344" y="0"/>
                </a:lnTo>
                <a:lnTo>
                  <a:pt x="0" y="0"/>
                </a:lnTo>
                <a:lnTo>
                  <a:pt x="6282" y="55447"/>
                </a:lnTo>
                <a:lnTo>
                  <a:pt x="24748" y="109404"/>
                </a:lnTo>
                <a:lnTo>
                  <a:pt x="54820" y="161628"/>
                </a:lnTo>
                <a:lnTo>
                  <a:pt x="95924" y="211878"/>
                </a:lnTo>
                <a:lnTo>
                  <a:pt x="147485" y="259914"/>
                </a:lnTo>
                <a:lnTo>
                  <a:pt x="208928" y="305493"/>
                </a:lnTo>
                <a:lnTo>
                  <a:pt x="243175" y="327286"/>
                </a:lnTo>
                <a:lnTo>
                  <a:pt x="279677" y="348374"/>
                </a:lnTo>
                <a:lnTo>
                  <a:pt x="318362" y="368728"/>
                </a:lnTo>
                <a:lnTo>
                  <a:pt x="359157" y="388317"/>
                </a:lnTo>
                <a:lnTo>
                  <a:pt x="401992" y="407111"/>
                </a:lnTo>
                <a:lnTo>
                  <a:pt x="446794" y="425080"/>
                </a:lnTo>
                <a:lnTo>
                  <a:pt x="493491" y="442193"/>
                </a:lnTo>
                <a:lnTo>
                  <a:pt x="542011" y="458421"/>
                </a:lnTo>
                <a:lnTo>
                  <a:pt x="592283" y="473733"/>
                </a:lnTo>
                <a:lnTo>
                  <a:pt x="644235" y="488099"/>
                </a:lnTo>
                <a:lnTo>
                  <a:pt x="697794" y="501489"/>
                </a:lnTo>
                <a:lnTo>
                  <a:pt x="752888" y="513874"/>
                </a:lnTo>
                <a:lnTo>
                  <a:pt x="809447" y="525221"/>
                </a:lnTo>
                <a:lnTo>
                  <a:pt x="867398" y="535503"/>
                </a:lnTo>
                <a:lnTo>
                  <a:pt x="926668" y="544688"/>
                </a:lnTo>
                <a:lnTo>
                  <a:pt x="987187" y="552745"/>
                </a:lnTo>
                <a:lnTo>
                  <a:pt x="1048882" y="559647"/>
                </a:lnTo>
                <a:lnTo>
                  <a:pt x="1111682" y="565360"/>
                </a:lnTo>
                <a:lnTo>
                  <a:pt x="1175514" y="569857"/>
                </a:lnTo>
                <a:lnTo>
                  <a:pt x="1240306" y="573106"/>
                </a:lnTo>
                <a:lnTo>
                  <a:pt x="1305988" y="575078"/>
                </a:lnTo>
                <a:lnTo>
                  <a:pt x="1372486" y="575742"/>
                </a:lnTo>
                <a:lnTo>
                  <a:pt x="1853833" y="575742"/>
                </a:lnTo>
                <a:lnTo>
                  <a:pt x="1915899" y="575157"/>
                </a:lnTo>
                <a:lnTo>
                  <a:pt x="1977409" y="573416"/>
                </a:lnTo>
                <a:lnTo>
                  <a:pt x="2038293" y="570541"/>
                </a:lnTo>
                <a:lnTo>
                  <a:pt x="2098479" y="566552"/>
                </a:lnTo>
                <a:lnTo>
                  <a:pt x="2157896" y="561471"/>
                </a:lnTo>
                <a:lnTo>
                  <a:pt x="2216472" y="555319"/>
                </a:lnTo>
                <a:lnTo>
                  <a:pt x="2274137" y="548117"/>
                </a:lnTo>
                <a:lnTo>
                  <a:pt x="2330817" y="539887"/>
                </a:lnTo>
                <a:lnTo>
                  <a:pt x="2386443" y="530649"/>
                </a:lnTo>
                <a:lnTo>
                  <a:pt x="2440942" y="520425"/>
                </a:lnTo>
                <a:lnTo>
                  <a:pt x="2494243" y="509236"/>
                </a:lnTo>
                <a:lnTo>
                  <a:pt x="2546274" y="497103"/>
                </a:lnTo>
                <a:lnTo>
                  <a:pt x="2596965" y="484048"/>
                </a:lnTo>
                <a:lnTo>
                  <a:pt x="2646243" y="470091"/>
                </a:lnTo>
                <a:lnTo>
                  <a:pt x="2694038" y="455253"/>
                </a:lnTo>
                <a:lnTo>
                  <a:pt x="2740277" y="439557"/>
                </a:lnTo>
                <a:lnTo>
                  <a:pt x="2784890" y="423023"/>
                </a:lnTo>
                <a:lnTo>
                  <a:pt x="2827805" y="405672"/>
                </a:lnTo>
                <a:lnTo>
                  <a:pt x="2868950" y="387526"/>
                </a:lnTo>
                <a:lnTo>
                  <a:pt x="2908254" y="368605"/>
                </a:lnTo>
                <a:lnTo>
                  <a:pt x="2945645" y="348932"/>
                </a:lnTo>
                <a:lnTo>
                  <a:pt x="2981053" y="328526"/>
                </a:lnTo>
                <a:lnTo>
                  <a:pt x="3014405" y="307410"/>
                </a:lnTo>
                <a:lnTo>
                  <a:pt x="3074658" y="263131"/>
                </a:lnTo>
                <a:lnTo>
                  <a:pt x="3125831" y="216263"/>
                </a:lnTo>
                <a:lnTo>
                  <a:pt x="3147835" y="191911"/>
                </a:lnTo>
                <a:lnTo>
                  <a:pt x="3388503" y="191911"/>
                </a:lnTo>
                <a:lnTo>
                  <a:pt x="2985651" y="0"/>
                </a:lnTo>
                <a:lnTo>
                  <a:pt x="2425808" y="191911"/>
                </a:lnTo>
                <a:lnTo>
                  <a:pt x="2666487" y="191911"/>
                </a:lnTo>
                <a:lnTo>
                  <a:pt x="2644485" y="216263"/>
                </a:lnTo>
                <a:lnTo>
                  <a:pt x="2593313" y="263131"/>
                </a:lnTo>
                <a:lnTo>
                  <a:pt x="2533061" y="307410"/>
                </a:lnTo>
                <a:lnTo>
                  <a:pt x="2499710" y="328526"/>
                </a:lnTo>
                <a:lnTo>
                  <a:pt x="2464302" y="348932"/>
                </a:lnTo>
                <a:lnTo>
                  <a:pt x="2426911" y="368606"/>
                </a:lnTo>
                <a:lnTo>
                  <a:pt x="2387607" y="387526"/>
                </a:lnTo>
                <a:lnTo>
                  <a:pt x="2346462" y="405672"/>
                </a:lnTo>
                <a:lnTo>
                  <a:pt x="2303547" y="423023"/>
                </a:lnTo>
                <a:lnTo>
                  <a:pt x="2258934" y="439557"/>
                </a:lnTo>
                <a:lnTo>
                  <a:pt x="2212695" y="455254"/>
                </a:lnTo>
                <a:lnTo>
                  <a:pt x="2164900" y="470091"/>
                </a:lnTo>
                <a:lnTo>
                  <a:pt x="2115621" y="484048"/>
                </a:lnTo>
                <a:lnTo>
                  <a:pt x="2064930" y="497103"/>
                </a:lnTo>
                <a:lnTo>
                  <a:pt x="2012898" y="509236"/>
                </a:lnTo>
                <a:lnTo>
                  <a:pt x="1959597" y="520425"/>
                </a:lnTo>
                <a:lnTo>
                  <a:pt x="1905097" y="530649"/>
                </a:lnTo>
                <a:lnTo>
                  <a:pt x="1849471" y="539887"/>
                </a:lnTo>
                <a:lnTo>
                  <a:pt x="1792790" y="548118"/>
                </a:lnTo>
                <a:lnTo>
                  <a:pt x="1735126" y="555319"/>
                </a:lnTo>
                <a:lnTo>
                  <a:pt x="1676549" y="561471"/>
                </a:lnTo>
                <a:lnTo>
                  <a:pt x="1617132" y="566552"/>
                </a:lnTo>
                <a:lnTo>
                  <a:pt x="1556946" y="570541"/>
                </a:lnTo>
                <a:lnTo>
                  <a:pt x="1496061" y="573417"/>
                </a:lnTo>
                <a:lnTo>
                  <a:pt x="1434551" y="575157"/>
                </a:lnTo>
                <a:lnTo>
                  <a:pt x="1372486" y="575742"/>
                </a:lnTo>
              </a:path>
            </a:pathLst>
          </a:custGeom>
          <a:ln w="1113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041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323698" y="5036066"/>
            <a:ext cx="129593" cy="249103"/>
          </a:xfrm>
          <a:prstGeom prst="rect">
            <a:avLst/>
          </a:prstGeom>
        </p:spPr>
        <p:txBody>
          <a:bodyPr vert="horz" wrap="square" lIns="0" tIns="18093" rIns="0" bIns="0" rtlCol="0">
            <a:spAutoFit/>
          </a:bodyPr>
          <a:lstStyle/>
          <a:p>
            <a:pPr marL="14474" marR="0" lvl="0" indent="0" algn="l" defTabSz="1041709" rtl="0" eaLnBrk="1" fontAlgn="auto" latinLnBrk="0" hangingPunct="1">
              <a:lnSpc>
                <a:spcPct val="100000"/>
              </a:lnSpc>
              <a:spcBef>
                <a:spcPts val="14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2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</a:t>
            </a: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871376" y="4968411"/>
            <a:ext cx="129593" cy="249103"/>
          </a:xfrm>
          <a:prstGeom prst="rect">
            <a:avLst/>
          </a:prstGeom>
        </p:spPr>
        <p:txBody>
          <a:bodyPr vert="horz" wrap="square" lIns="0" tIns="18093" rIns="0" bIns="0" rtlCol="0">
            <a:spAutoFit/>
          </a:bodyPr>
          <a:lstStyle/>
          <a:p>
            <a:pPr marL="14474" marR="0" lvl="0" indent="0" algn="l" defTabSz="1041709" rtl="0" eaLnBrk="1" fontAlgn="auto" latinLnBrk="0" hangingPunct="1">
              <a:lnSpc>
                <a:spcPct val="100000"/>
              </a:lnSpc>
              <a:spcBef>
                <a:spcPts val="14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2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</a:t>
            </a: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374983" y="5504253"/>
            <a:ext cx="2111156" cy="355363"/>
          </a:xfrm>
          <a:prstGeom prst="rect">
            <a:avLst/>
          </a:prstGeom>
        </p:spPr>
        <p:txBody>
          <a:bodyPr vert="horz" wrap="square" lIns="0" tIns="16646" rIns="0" bIns="0" rtlCol="0">
            <a:spAutoFit/>
          </a:bodyPr>
          <a:lstStyle/>
          <a:p>
            <a:pPr marL="14474" marR="0" lvl="0" indent="0" algn="ctr" defTabSz="1041709" rtl="0" eaLnBrk="1" fontAlgn="auto" latinLnBrk="0" hangingPunct="1">
              <a:lnSpc>
                <a:spcPct val="100000"/>
              </a:lnSpc>
              <a:spcBef>
                <a:spcPts val="13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MOHON </a:t>
            </a:r>
            <a:r>
              <a:rPr kumimoji="0" sz="1100" b="0" i="0" u="none" strike="noStrike" kern="1200" cap="none" spc="-68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KODE </a:t>
            </a:r>
            <a:r>
              <a:rPr kumimoji="0" sz="1100" b="0" i="0" u="none" strike="noStrike" kern="1200" cap="none" spc="-4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DAN </a:t>
            </a:r>
            <a:r>
              <a:rPr kumimoji="0" sz="1100" b="0" i="0" u="none" strike="noStrike" kern="1200" cap="none" spc="-4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DATA</a:t>
            </a:r>
            <a:r>
              <a:rPr kumimoji="0" sz="1100" b="0" i="0" u="none" strike="noStrike" kern="1200" cap="none" spc="4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100" b="0" i="0" u="none" strike="noStrike" kern="1200" cap="none" spc="4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DITJEN BINA </a:t>
            </a:r>
            <a:r>
              <a:rPr kumimoji="0" lang="en-US" sz="1100" b="0" i="0" u="none" strike="noStrike" kern="1200" cap="none" spc="-3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ADWIL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055491" y="5964775"/>
            <a:ext cx="129593" cy="249103"/>
          </a:xfrm>
          <a:prstGeom prst="rect">
            <a:avLst/>
          </a:prstGeom>
        </p:spPr>
        <p:txBody>
          <a:bodyPr vert="horz" wrap="square" lIns="0" tIns="18093" rIns="0" bIns="0" rtlCol="0">
            <a:spAutoFit/>
          </a:bodyPr>
          <a:lstStyle/>
          <a:p>
            <a:pPr marL="14474" marR="0" lvl="0" indent="0" algn="l" defTabSz="1041709" rtl="0" eaLnBrk="1" fontAlgn="auto" latinLnBrk="0" hangingPunct="1">
              <a:lnSpc>
                <a:spcPct val="100000"/>
              </a:lnSpc>
              <a:spcBef>
                <a:spcPts val="14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2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6</a:t>
            </a: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xfrm>
            <a:off x="953284" y="163885"/>
            <a:ext cx="10172791" cy="693187"/>
          </a:xfrm>
          <a:prstGeom prst="rect">
            <a:avLst/>
          </a:prstGeom>
        </p:spPr>
        <p:txBody>
          <a:bodyPr vert="horz" wrap="square" lIns="0" tIns="15922" rIns="0" bIns="0" rtlCol="0">
            <a:spAutoFit/>
          </a:bodyPr>
          <a:lstStyle/>
          <a:p>
            <a:pPr marL="14474" algn="ctr">
              <a:spcBef>
                <a:spcPts val="125"/>
              </a:spcBef>
            </a:pPr>
            <a:r>
              <a:rPr sz="4400" spc="-131" dirty="0"/>
              <a:t>MEKANISME </a:t>
            </a:r>
            <a:r>
              <a:rPr sz="4400" spc="-160" dirty="0"/>
              <a:t>PENYAMPAIAN</a:t>
            </a:r>
            <a:r>
              <a:rPr sz="4400" spc="-171" dirty="0"/>
              <a:t> </a:t>
            </a:r>
            <a:r>
              <a:rPr sz="4400" spc="-245" dirty="0"/>
              <a:t>RANPERDA</a:t>
            </a:r>
            <a:endParaRPr sz="4400" dirty="0"/>
          </a:p>
        </p:txBody>
      </p:sp>
      <p:grpSp>
        <p:nvGrpSpPr>
          <p:cNvPr id="61" name="Group 60"/>
          <p:cNvGrpSpPr/>
          <p:nvPr/>
        </p:nvGrpSpPr>
        <p:grpSpPr>
          <a:xfrm>
            <a:off x="374572" y="2113661"/>
            <a:ext cx="847659" cy="2433791"/>
            <a:chOff x="526739" y="2170163"/>
            <a:chExt cx="894447" cy="2568033"/>
          </a:xfrm>
        </p:grpSpPr>
        <p:sp>
          <p:nvSpPr>
            <p:cNvPr id="57" name="object 19"/>
            <p:cNvSpPr/>
            <p:nvPr/>
          </p:nvSpPr>
          <p:spPr>
            <a:xfrm rot="17218639">
              <a:off x="149313" y="3466323"/>
              <a:ext cx="1649299" cy="894447"/>
            </a:xfrm>
            <a:custGeom>
              <a:avLst/>
              <a:gdLst/>
              <a:ahLst/>
              <a:cxnLst/>
              <a:rect l="l" t="t" r="r" b="b"/>
              <a:pathLst>
                <a:path w="2152015" h="562610">
                  <a:moveTo>
                    <a:pt x="235165" y="375044"/>
                  </a:moveTo>
                  <a:lnTo>
                    <a:pt x="705485" y="375044"/>
                  </a:lnTo>
                  <a:lnTo>
                    <a:pt x="727576" y="353527"/>
                  </a:lnTo>
                  <a:lnTo>
                    <a:pt x="751873" y="332490"/>
                  </a:lnTo>
                  <a:lnTo>
                    <a:pt x="806850" y="291919"/>
                  </a:lnTo>
                  <a:lnTo>
                    <a:pt x="869944" y="253453"/>
                  </a:lnTo>
                  <a:lnTo>
                    <a:pt x="904388" y="235047"/>
                  </a:lnTo>
                  <a:lnTo>
                    <a:pt x="940685" y="217214"/>
                  </a:lnTo>
                  <a:lnTo>
                    <a:pt x="978776" y="199967"/>
                  </a:lnTo>
                  <a:lnTo>
                    <a:pt x="1018603" y="183323"/>
                  </a:lnTo>
                  <a:lnTo>
                    <a:pt x="1060105" y="167297"/>
                  </a:lnTo>
                  <a:lnTo>
                    <a:pt x="1103225" y="151904"/>
                  </a:lnTo>
                  <a:lnTo>
                    <a:pt x="1147904" y="137159"/>
                  </a:lnTo>
                  <a:lnTo>
                    <a:pt x="1194083" y="123077"/>
                  </a:lnTo>
                  <a:lnTo>
                    <a:pt x="1241703" y="109674"/>
                  </a:lnTo>
                  <a:lnTo>
                    <a:pt x="1290705" y="96966"/>
                  </a:lnTo>
                  <a:lnTo>
                    <a:pt x="1341030" y="84966"/>
                  </a:lnTo>
                  <a:lnTo>
                    <a:pt x="1392620" y="73692"/>
                  </a:lnTo>
                  <a:lnTo>
                    <a:pt x="1445416" y="63157"/>
                  </a:lnTo>
                  <a:lnTo>
                    <a:pt x="1499358" y="53377"/>
                  </a:lnTo>
                  <a:lnTo>
                    <a:pt x="1554389" y="44367"/>
                  </a:lnTo>
                  <a:lnTo>
                    <a:pt x="1610448" y="36143"/>
                  </a:lnTo>
                  <a:lnTo>
                    <a:pt x="1667478" y="28721"/>
                  </a:lnTo>
                  <a:lnTo>
                    <a:pt x="1725420" y="22114"/>
                  </a:lnTo>
                  <a:lnTo>
                    <a:pt x="1784214" y="16338"/>
                  </a:lnTo>
                  <a:lnTo>
                    <a:pt x="1843802" y="11409"/>
                  </a:lnTo>
                  <a:lnTo>
                    <a:pt x="1904124" y="7343"/>
                  </a:lnTo>
                  <a:lnTo>
                    <a:pt x="1965123" y="4153"/>
                  </a:lnTo>
                  <a:lnTo>
                    <a:pt x="2026740" y="1856"/>
                  </a:lnTo>
                  <a:lnTo>
                    <a:pt x="2088914" y="466"/>
                  </a:lnTo>
                  <a:lnTo>
                    <a:pt x="2151589" y="0"/>
                  </a:lnTo>
                  <a:lnTo>
                    <a:pt x="1618584" y="467"/>
                  </a:lnTo>
                  <a:lnTo>
                    <a:pt x="1556410" y="1856"/>
                  </a:lnTo>
                  <a:lnTo>
                    <a:pt x="1494795" y="4153"/>
                  </a:lnTo>
                  <a:lnTo>
                    <a:pt x="1433796" y="7343"/>
                  </a:lnTo>
                  <a:lnTo>
                    <a:pt x="1373474" y="11410"/>
                  </a:lnTo>
                  <a:lnTo>
                    <a:pt x="1313887" y="16339"/>
                  </a:lnTo>
                  <a:lnTo>
                    <a:pt x="1255093" y="22114"/>
                  </a:lnTo>
                  <a:lnTo>
                    <a:pt x="1197152" y="28721"/>
                  </a:lnTo>
                  <a:lnTo>
                    <a:pt x="1140122" y="36144"/>
                  </a:lnTo>
                  <a:lnTo>
                    <a:pt x="1084063" y="44368"/>
                  </a:lnTo>
                  <a:lnTo>
                    <a:pt x="1029033" y="53377"/>
                  </a:lnTo>
                  <a:lnTo>
                    <a:pt x="975090" y="63157"/>
                  </a:lnTo>
                  <a:lnTo>
                    <a:pt x="922295" y="73692"/>
                  </a:lnTo>
                  <a:lnTo>
                    <a:pt x="870705" y="84967"/>
                  </a:lnTo>
                  <a:lnTo>
                    <a:pt x="820379" y="96966"/>
                  </a:lnTo>
                  <a:lnTo>
                    <a:pt x="771377" y="109675"/>
                  </a:lnTo>
                  <a:lnTo>
                    <a:pt x="723758" y="123078"/>
                  </a:lnTo>
                  <a:lnTo>
                    <a:pt x="677579" y="137159"/>
                  </a:lnTo>
                  <a:lnTo>
                    <a:pt x="632900" y="151904"/>
                  </a:lnTo>
                  <a:lnTo>
                    <a:pt x="589780" y="167297"/>
                  </a:lnTo>
                  <a:lnTo>
                    <a:pt x="548277" y="183324"/>
                  </a:lnTo>
                  <a:lnTo>
                    <a:pt x="508451" y="199968"/>
                  </a:lnTo>
                  <a:lnTo>
                    <a:pt x="470360" y="217214"/>
                  </a:lnTo>
                  <a:lnTo>
                    <a:pt x="434063" y="235048"/>
                  </a:lnTo>
                  <a:lnTo>
                    <a:pt x="399620" y="253454"/>
                  </a:lnTo>
                  <a:lnTo>
                    <a:pt x="336526" y="291920"/>
                  </a:lnTo>
                  <a:lnTo>
                    <a:pt x="281551" y="332491"/>
                  </a:lnTo>
                  <a:lnTo>
                    <a:pt x="257255" y="353527"/>
                  </a:lnTo>
                  <a:lnTo>
                    <a:pt x="235165" y="375044"/>
                  </a:lnTo>
                  <a:close/>
                </a:path>
                <a:path w="2152015" h="562610">
                  <a:moveTo>
                    <a:pt x="382611" y="562564"/>
                  </a:moveTo>
                  <a:lnTo>
                    <a:pt x="940651" y="375044"/>
                  </a:lnTo>
                  <a:lnTo>
                    <a:pt x="0" y="375044"/>
                  </a:lnTo>
                  <a:lnTo>
                    <a:pt x="382611" y="562564"/>
                  </a:lnTo>
                  <a:close/>
                </a:path>
              </a:pathLst>
            </a:custGeom>
            <a:solidFill>
              <a:srgbClr val="1BDC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417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  <p:sp>
          <p:nvSpPr>
            <p:cNvPr id="60" name="object 20"/>
            <p:cNvSpPr/>
            <p:nvPr/>
          </p:nvSpPr>
          <p:spPr>
            <a:xfrm rot="16400030">
              <a:off x="445105" y="2473421"/>
              <a:ext cx="1105824" cy="499308"/>
            </a:xfrm>
            <a:custGeom>
              <a:avLst/>
              <a:gdLst/>
              <a:ahLst/>
              <a:cxnLst/>
              <a:rect l="l" t="t" r="r" b="b"/>
              <a:pathLst>
                <a:path w="1769110" h="562610">
                  <a:moveTo>
                    <a:pt x="1298651" y="562506"/>
                  </a:moveTo>
                  <a:lnTo>
                    <a:pt x="1768977" y="562506"/>
                  </a:lnTo>
                  <a:lnTo>
                    <a:pt x="1766382" y="529775"/>
                  </a:lnTo>
                  <a:lnTo>
                    <a:pt x="1745898" y="465260"/>
                  </a:lnTo>
                  <a:lnTo>
                    <a:pt x="1705631" y="402495"/>
                  </a:lnTo>
                  <a:lnTo>
                    <a:pt x="1678307" y="371950"/>
                  </a:lnTo>
                  <a:lnTo>
                    <a:pt x="1646312" y="342062"/>
                  </a:lnTo>
                  <a:lnTo>
                    <a:pt x="1609736" y="312902"/>
                  </a:lnTo>
                  <a:lnTo>
                    <a:pt x="1568672" y="284543"/>
                  </a:lnTo>
                  <a:lnTo>
                    <a:pt x="1523209" y="257059"/>
                  </a:lnTo>
                  <a:lnTo>
                    <a:pt x="1473441" y="230523"/>
                  </a:lnTo>
                  <a:lnTo>
                    <a:pt x="1419458" y="205006"/>
                  </a:lnTo>
                  <a:lnTo>
                    <a:pt x="1361351" y="180583"/>
                  </a:lnTo>
                  <a:lnTo>
                    <a:pt x="1299212" y="157325"/>
                  </a:lnTo>
                  <a:lnTo>
                    <a:pt x="1233133" y="135306"/>
                  </a:lnTo>
                  <a:lnTo>
                    <a:pt x="1191799" y="122769"/>
                  </a:lnTo>
                  <a:lnTo>
                    <a:pt x="1149451" y="110811"/>
                  </a:lnTo>
                  <a:lnTo>
                    <a:pt x="1106134" y="99437"/>
                  </a:lnTo>
                  <a:lnTo>
                    <a:pt x="1061894" y="88652"/>
                  </a:lnTo>
                  <a:lnTo>
                    <a:pt x="1016776" y="78461"/>
                  </a:lnTo>
                  <a:lnTo>
                    <a:pt x="970825" y="68868"/>
                  </a:lnTo>
                  <a:lnTo>
                    <a:pt x="924087" y="59878"/>
                  </a:lnTo>
                  <a:lnTo>
                    <a:pt x="876608" y="51496"/>
                  </a:lnTo>
                  <a:lnTo>
                    <a:pt x="828432" y="43727"/>
                  </a:lnTo>
                  <a:lnTo>
                    <a:pt x="779606" y="36575"/>
                  </a:lnTo>
                  <a:lnTo>
                    <a:pt x="730174" y="30045"/>
                  </a:lnTo>
                  <a:lnTo>
                    <a:pt x="680182" y="24141"/>
                  </a:lnTo>
                  <a:lnTo>
                    <a:pt x="629676" y="18870"/>
                  </a:lnTo>
                  <a:lnTo>
                    <a:pt x="578700" y="14234"/>
                  </a:lnTo>
                  <a:lnTo>
                    <a:pt x="527301" y="10240"/>
                  </a:lnTo>
                  <a:lnTo>
                    <a:pt x="475524" y="6891"/>
                  </a:lnTo>
                  <a:lnTo>
                    <a:pt x="423413" y="4193"/>
                  </a:lnTo>
                  <a:lnTo>
                    <a:pt x="371016" y="2150"/>
                  </a:lnTo>
                  <a:lnTo>
                    <a:pt x="318376" y="767"/>
                  </a:lnTo>
                  <a:lnTo>
                    <a:pt x="265540" y="48"/>
                  </a:lnTo>
                  <a:lnTo>
                    <a:pt x="212552" y="0"/>
                  </a:lnTo>
                  <a:lnTo>
                    <a:pt x="159459" y="625"/>
                  </a:lnTo>
                  <a:lnTo>
                    <a:pt x="106306" y="1929"/>
                  </a:lnTo>
                  <a:lnTo>
                    <a:pt x="53137" y="3917"/>
                  </a:lnTo>
                  <a:lnTo>
                    <a:pt x="0" y="6593"/>
                  </a:lnTo>
                  <a:lnTo>
                    <a:pt x="69479" y="11143"/>
                  </a:lnTo>
                  <a:lnTo>
                    <a:pt x="137745" y="16798"/>
                  </a:lnTo>
                  <a:lnTo>
                    <a:pt x="204732" y="23531"/>
                  </a:lnTo>
                  <a:lnTo>
                    <a:pt x="270376" y="31314"/>
                  </a:lnTo>
                  <a:lnTo>
                    <a:pt x="334610" y="40119"/>
                  </a:lnTo>
                  <a:lnTo>
                    <a:pt x="397370" y="49918"/>
                  </a:lnTo>
                  <a:lnTo>
                    <a:pt x="458591" y="60684"/>
                  </a:lnTo>
                  <a:lnTo>
                    <a:pt x="518207" y="72389"/>
                  </a:lnTo>
                  <a:lnTo>
                    <a:pt x="576155" y="85004"/>
                  </a:lnTo>
                  <a:lnTo>
                    <a:pt x="632368" y="98502"/>
                  </a:lnTo>
                  <a:lnTo>
                    <a:pt x="686782" y="112856"/>
                  </a:lnTo>
                  <a:lnTo>
                    <a:pt x="739332" y="128037"/>
                  </a:lnTo>
                  <a:lnTo>
                    <a:pt x="789952" y="144017"/>
                  </a:lnTo>
                  <a:lnTo>
                    <a:pt x="838578" y="160769"/>
                  </a:lnTo>
                  <a:lnTo>
                    <a:pt x="885144" y="178264"/>
                  </a:lnTo>
                  <a:lnTo>
                    <a:pt x="929586" y="196476"/>
                  </a:lnTo>
                  <a:lnTo>
                    <a:pt x="971838" y="215375"/>
                  </a:lnTo>
                  <a:lnTo>
                    <a:pt x="1011836" y="234935"/>
                  </a:lnTo>
                  <a:lnTo>
                    <a:pt x="1049514" y="255128"/>
                  </a:lnTo>
                  <a:lnTo>
                    <a:pt x="1084808" y="275924"/>
                  </a:lnTo>
                  <a:lnTo>
                    <a:pt x="1117652" y="297298"/>
                  </a:lnTo>
                  <a:lnTo>
                    <a:pt x="1175730" y="341664"/>
                  </a:lnTo>
                  <a:lnTo>
                    <a:pt x="1223229" y="388002"/>
                  </a:lnTo>
                  <a:lnTo>
                    <a:pt x="1259628" y="436091"/>
                  </a:lnTo>
                  <a:lnTo>
                    <a:pt x="1284408" y="485706"/>
                  </a:lnTo>
                  <a:lnTo>
                    <a:pt x="1297047" y="536626"/>
                  </a:lnTo>
                  <a:lnTo>
                    <a:pt x="1298651" y="562506"/>
                  </a:lnTo>
                  <a:close/>
                </a:path>
              </a:pathLst>
            </a:custGeom>
            <a:solidFill>
              <a:srgbClr val="01C3E6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417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petu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56141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BE1F7B2-B5EC-41FB-A006-ECDC5CD866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BE1F7B2-B5EC-41FB-A006-ECDC5CD86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1F1409AB-2F1B-4EC9-BA38-0590BF66DEE2}"/>
              </a:ext>
            </a:extLst>
          </p:cNvPr>
          <p:cNvSpPr/>
          <p:nvPr/>
        </p:nvSpPr>
        <p:spPr>
          <a:xfrm flipH="1">
            <a:off x="-7850" y="5858676"/>
            <a:ext cx="1455650" cy="1018208"/>
          </a:xfrm>
          <a:prstGeom prst="triangle">
            <a:avLst>
              <a:gd name="adj" fmla="val 10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9D829-A6CD-4FB7-81E7-5D59C82E7A84}"/>
              </a:ext>
            </a:extLst>
          </p:cNvPr>
          <p:cNvSpPr/>
          <p:nvPr/>
        </p:nvSpPr>
        <p:spPr>
          <a:xfrm>
            <a:off x="0" y="3276151"/>
            <a:ext cx="12192000" cy="2921450"/>
          </a:xfrm>
          <a:prstGeom prst="rect">
            <a:avLst/>
          </a:prstGeom>
          <a:solidFill>
            <a:srgbClr val="69E2CD"/>
          </a:solidFill>
          <a:ln>
            <a:noFill/>
          </a:ln>
          <a:effectLst>
            <a:innerShdw blurRad="63500" dist="50800" dir="108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1203F7-E89F-4162-A921-D690A1167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KELURAHAN VS DESA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B88389-2DEE-4FBA-A076-3136FE2F3D92}"/>
              </a:ext>
            </a:extLst>
          </p:cNvPr>
          <p:cNvSpPr/>
          <p:nvPr/>
        </p:nvSpPr>
        <p:spPr>
          <a:xfrm>
            <a:off x="3908786" y="2257131"/>
            <a:ext cx="3859430" cy="3601545"/>
          </a:xfrm>
          <a:prstGeom prst="rect">
            <a:avLst/>
          </a:prstGeom>
          <a:solidFill>
            <a:srgbClr val="2C8DBF"/>
          </a:solidFill>
          <a:ln>
            <a:noFill/>
          </a:ln>
          <a:effectLst>
            <a:innerShdw blurRad="63500" dist="50800" dir="108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E8CDE3A-9422-4FE2-A656-07A8DD576FDB}"/>
              </a:ext>
            </a:extLst>
          </p:cNvPr>
          <p:cNvSpPr/>
          <p:nvPr/>
        </p:nvSpPr>
        <p:spPr>
          <a:xfrm>
            <a:off x="4105084" y="2061959"/>
            <a:ext cx="2118539" cy="442010"/>
          </a:xfrm>
          <a:prstGeom prst="roundRect">
            <a:avLst>
              <a:gd name="adj" fmla="val 50000"/>
            </a:avLst>
          </a:prstGeom>
          <a:solidFill>
            <a:srgbClr val="E85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DESA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AA12506-AFAA-457F-873E-B3BAD96A5012}"/>
              </a:ext>
            </a:extLst>
          </p:cNvPr>
          <p:cNvGrpSpPr/>
          <p:nvPr/>
        </p:nvGrpSpPr>
        <p:grpSpPr>
          <a:xfrm>
            <a:off x="4936914" y="1435917"/>
            <a:ext cx="454878" cy="456882"/>
            <a:chOff x="5554663" y="3970338"/>
            <a:chExt cx="360363" cy="361950"/>
          </a:xfrm>
          <a:solidFill>
            <a:srgbClr val="2C8DBF"/>
          </a:solidFill>
        </p:grpSpPr>
        <p:sp>
          <p:nvSpPr>
            <p:cNvPr id="18" name="Freeform 128">
              <a:extLst>
                <a:ext uri="{FF2B5EF4-FFF2-40B4-BE49-F238E27FC236}">
                  <a16:creationId xmlns:a16="http://schemas.microsoft.com/office/drawing/2014/main" id="{659D1BB0-C69F-43D6-BEB7-46B4B3A944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4663" y="3970338"/>
              <a:ext cx="255588" cy="331788"/>
            </a:xfrm>
            <a:custGeom>
              <a:avLst/>
              <a:gdLst>
                <a:gd name="T0" fmla="*/ 55 w 68"/>
                <a:gd name="T1" fmla="*/ 78 h 88"/>
                <a:gd name="T2" fmla="*/ 46 w 68"/>
                <a:gd name="T3" fmla="*/ 71 h 88"/>
                <a:gd name="T4" fmla="*/ 44 w 68"/>
                <a:gd name="T5" fmla="*/ 64 h 88"/>
                <a:gd name="T6" fmla="*/ 50 w 68"/>
                <a:gd name="T7" fmla="*/ 60 h 88"/>
                <a:gd name="T8" fmla="*/ 60 w 68"/>
                <a:gd name="T9" fmla="*/ 60 h 88"/>
                <a:gd name="T10" fmla="*/ 67 w 68"/>
                <a:gd name="T11" fmla="*/ 47 h 88"/>
                <a:gd name="T12" fmla="*/ 68 w 68"/>
                <a:gd name="T13" fmla="*/ 46 h 88"/>
                <a:gd name="T14" fmla="*/ 68 w 68"/>
                <a:gd name="T15" fmla="*/ 22 h 88"/>
                <a:gd name="T16" fmla="*/ 67 w 68"/>
                <a:gd name="T17" fmla="*/ 21 h 88"/>
                <a:gd name="T18" fmla="*/ 47 w 68"/>
                <a:gd name="T19" fmla="*/ 1 h 88"/>
                <a:gd name="T20" fmla="*/ 46 w 68"/>
                <a:gd name="T21" fmla="*/ 0 h 88"/>
                <a:gd name="T22" fmla="*/ 2 w 68"/>
                <a:gd name="T23" fmla="*/ 0 h 88"/>
                <a:gd name="T24" fmla="*/ 0 w 68"/>
                <a:gd name="T25" fmla="*/ 2 h 88"/>
                <a:gd name="T26" fmla="*/ 0 w 68"/>
                <a:gd name="T27" fmla="*/ 86 h 88"/>
                <a:gd name="T28" fmla="*/ 2 w 68"/>
                <a:gd name="T29" fmla="*/ 88 h 88"/>
                <a:gd name="T30" fmla="*/ 52 w 68"/>
                <a:gd name="T31" fmla="*/ 88 h 88"/>
                <a:gd name="T32" fmla="*/ 55 w 68"/>
                <a:gd name="T33" fmla="*/ 78 h 88"/>
                <a:gd name="T34" fmla="*/ 46 w 68"/>
                <a:gd name="T35" fmla="*/ 2 h 88"/>
                <a:gd name="T36" fmla="*/ 66 w 68"/>
                <a:gd name="T37" fmla="*/ 22 h 88"/>
                <a:gd name="T38" fmla="*/ 46 w 68"/>
                <a:gd name="T39" fmla="*/ 22 h 88"/>
                <a:gd name="T40" fmla="*/ 46 w 68"/>
                <a:gd name="T41" fmla="*/ 2 h 88"/>
                <a:gd name="T42" fmla="*/ 14 w 68"/>
                <a:gd name="T43" fmla="*/ 24 h 88"/>
                <a:gd name="T44" fmla="*/ 32 w 68"/>
                <a:gd name="T45" fmla="*/ 24 h 88"/>
                <a:gd name="T46" fmla="*/ 34 w 68"/>
                <a:gd name="T47" fmla="*/ 26 h 88"/>
                <a:gd name="T48" fmla="*/ 32 w 68"/>
                <a:gd name="T49" fmla="*/ 28 h 88"/>
                <a:gd name="T50" fmla="*/ 14 w 68"/>
                <a:gd name="T51" fmla="*/ 28 h 88"/>
                <a:gd name="T52" fmla="*/ 12 w 68"/>
                <a:gd name="T53" fmla="*/ 26 h 88"/>
                <a:gd name="T54" fmla="*/ 14 w 68"/>
                <a:gd name="T55" fmla="*/ 24 h 88"/>
                <a:gd name="T56" fmla="*/ 14 w 68"/>
                <a:gd name="T57" fmla="*/ 36 h 88"/>
                <a:gd name="T58" fmla="*/ 46 w 68"/>
                <a:gd name="T59" fmla="*/ 36 h 88"/>
                <a:gd name="T60" fmla="*/ 48 w 68"/>
                <a:gd name="T61" fmla="*/ 38 h 88"/>
                <a:gd name="T62" fmla="*/ 46 w 68"/>
                <a:gd name="T63" fmla="*/ 40 h 88"/>
                <a:gd name="T64" fmla="*/ 14 w 68"/>
                <a:gd name="T65" fmla="*/ 40 h 88"/>
                <a:gd name="T66" fmla="*/ 12 w 68"/>
                <a:gd name="T67" fmla="*/ 38 h 88"/>
                <a:gd name="T68" fmla="*/ 14 w 68"/>
                <a:gd name="T69" fmla="*/ 36 h 88"/>
                <a:gd name="T70" fmla="*/ 34 w 68"/>
                <a:gd name="T71" fmla="*/ 64 h 88"/>
                <a:gd name="T72" fmla="*/ 14 w 68"/>
                <a:gd name="T73" fmla="*/ 64 h 88"/>
                <a:gd name="T74" fmla="*/ 12 w 68"/>
                <a:gd name="T75" fmla="*/ 62 h 88"/>
                <a:gd name="T76" fmla="*/ 14 w 68"/>
                <a:gd name="T77" fmla="*/ 60 h 88"/>
                <a:gd name="T78" fmla="*/ 34 w 68"/>
                <a:gd name="T79" fmla="*/ 60 h 88"/>
                <a:gd name="T80" fmla="*/ 36 w 68"/>
                <a:gd name="T81" fmla="*/ 62 h 88"/>
                <a:gd name="T82" fmla="*/ 34 w 68"/>
                <a:gd name="T83" fmla="*/ 64 h 88"/>
                <a:gd name="T84" fmla="*/ 38 w 68"/>
                <a:gd name="T85" fmla="*/ 52 h 88"/>
                <a:gd name="T86" fmla="*/ 14 w 68"/>
                <a:gd name="T87" fmla="*/ 52 h 88"/>
                <a:gd name="T88" fmla="*/ 12 w 68"/>
                <a:gd name="T89" fmla="*/ 50 h 88"/>
                <a:gd name="T90" fmla="*/ 14 w 68"/>
                <a:gd name="T91" fmla="*/ 48 h 88"/>
                <a:gd name="T92" fmla="*/ 38 w 68"/>
                <a:gd name="T93" fmla="*/ 48 h 88"/>
                <a:gd name="T94" fmla="*/ 40 w 68"/>
                <a:gd name="T95" fmla="*/ 50 h 88"/>
                <a:gd name="T96" fmla="*/ 38 w 68"/>
                <a:gd name="T97" fmla="*/ 5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8" h="88">
                  <a:moveTo>
                    <a:pt x="55" y="78"/>
                  </a:moveTo>
                  <a:cubicBezTo>
                    <a:pt x="46" y="71"/>
                    <a:pt x="46" y="71"/>
                    <a:pt x="46" y="71"/>
                  </a:cubicBezTo>
                  <a:cubicBezTo>
                    <a:pt x="44" y="69"/>
                    <a:pt x="43" y="66"/>
                    <a:pt x="44" y="64"/>
                  </a:cubicBezTo>
                  <a:cubicBezTo>
                    <a:pt x="45" y="62"/>
                    <a:pt x="47" y="60"/>
                    <a:pt x="5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7" y="47"/>
                    <a:pt x="67" y="47"/>
                    <a:pt x="67" y="47"/>
                  </a:cubicBezTo>
                  <a:cubicBezTo>
                    <a:pt x="67" y="47"/>
                    <a:pt x="67" y="46"/>
                    <a:pt x="68" y="46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8" y="21"/>
                    <a:pt x="68" y="21"/>
                    <a:pt x="67" y="2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0"/>
                    <a:pt x="47" y="0"/>
                    <a:pt x="4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1" y="88"/>
                    <a:pt x="2" y="88"/>
                  </a:cubicBezTo>
                  <a:cubicBezTo>
                    <a:pt x="52" y="88"/>
                    <a:pt x="52" y="88"/>
                    <a:pt x="52" y="88"/>
                  </a:cubicBezTo>
                  <a:lnTo>
                    <a:pt x="55" y="78"/>
                  </a:lnTo>
                  <a:close/>
                  <a:moveTo>
                    <a:pt x="46" y="2"/>
                  </a:moveTo>
                  <a:cubicBezTo>
                    <a:pt x="66" y="22"/>
                    <a:pt x="66" y="22"/>
                    <a:pt x="66" y="22"/>
                  </a:cubicBezTo>
                  <a:cubicBezTo>
                    <a:pt x="46" y="22"/>
                    <a:pt x="46" y="22"/>
                    <a:pt x="46" y="22"/>
                  </a:cubicBezTo>
                  <a:lnTo>
                    <a:pt x="46" y="2"/>
                  </a:lnTo>
                  <a:close/>
                  <a:moveTo>
                    <a:pt x="14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3" y="24"/>
                    <a:pt x="34" y="25"/>
                    <a:pt x="34" y="26"/>
                  </a:cubicBezTo>
                  <a:cubicBezTo>
                    <a:pt x="34" y="27"/>
                    <a:pt x="33" y="28"/>
                    <a:pt x="32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3" y="28"/>
                    <a:pt x="12" y="27"/>
                    <a:pt x="12" y="26"/>
                  </a:cubicBezTo>
                  <a:cubicBezTo>
                    <a:pt x="12" y="25"/>
                    <a:pt x="13" y="24"/>
                    <a:pt x="14" y="24"/>
                  </a:cubicBezTo>
                  <a:close/>
                  <a:moveTo>
                    <a:pt x="14" y="36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47" y="36"/>
                    <a:pt x="48" y="37"/>
                    <a:pt x="48" y="38"/>
                  </a:cubicBezTo>
                  <a:cubicBezTo>
                    <a:pt x="48" y="39"/>
                    <a:pt x="47" y="40"/>
                    <a:pt x="46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3" y="40"/>
                    <a:pt x="12" y="39"/>
                    <a:pt x="12" y="38"/>
                  </a:cubicBezTo>
                  <a:cubicBezTo>
                    <a:pt x="12" y="37"/>
                    <a:pt x="13" y="36"/>
                    <a:pt x="14" y="36"/>
                  </a:cubicBezTo>
                  <a:close/>
                  <a:moveTo>
                    <a:pt x="34" y="64"/>
                  </a:moveTo>
                  <a:cubicBezTo>
                    <a:pt x="14" y="64"/>
                    <a:pt x="14" y="64"/>
                    <a:pt x="14" y="64"/>
                  </a:cubicBezTo>
                  <a:cubicBezTo>
                    <a:pt x="13" y="64"/>
                    <a:pt x="12" y="63"/>
                    <a:pt x="12" y="62"/>
                  </a:cubicBezTo>
                  <a:cubicBezTo>
                    <a:pt x="12" y="61"/>
                    <a:pt x="13" y="60"/>
                    <a:pt x="14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5" y="60"/>
                    <a:pt x="36" y="61"/>
                    <a:pt x="36" y="62"/>
                  </a:cubicBezTo>
                  <a:cubicBezTo>
                    <a:pt x="36" y="63"/>
                    <a:pt x="35" y="64"/>
                    <a:pt x="34" y="64"/>
                  </a:cubicBezTo>
                  <a:close/>
                  <a:moveTo>
                    <a:pt x="38" y="52"/>
                  </a:moveTo>
                  <a:cubicBezTo>
                    <a:pt x="14" y="52"/>
                    <a:pt x="14" y="52"/>
                    <a:pt x="14" y="52"/>
                  </a:cubicBezTo>
                  <a:cubicBezTo>
                    <a:pt x="13" y="52"/>
                    <a:pt x="12" y="51"/>
                    <a:pt x="12" y="50"/>
                  </a:cubicBezTo>
                  <a:cubicBezTo>
                    <a:pt x="12" y="49"/>
                    <a:pt x="13" y="48"/>
                    <a:pt x="14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9" y="48"/>
                    <a:pt x="40" y="49"/>
                    <a:pt x="40" y="50"/>
                  </a:cubicBezTo>
                  <a:cubicBezTo>
                    <a:pt x="40" y="51"/>
                    <a:pt x="39" y="52"/>
                    <a:pt x="38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129">
              <a:extLst>
                <a:ext uri="{FF2B5EF4-FFF2-40B4-BE49-F238E27FC236}">
                  <a16:creationId xmlns:a16="http://schemas.microsoft.com/office/drawing/2014/main" id="{1A327831-C118-4B79-B706-AA912B300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5638" y="4151313"/>
              <a:ext cx="179388" cy="180975"/>
            </a:xfrm>
            <a:custGeom>
              <a:avLst/>
              <a:gdLst>
                <a:gd name="T0" fmla="*/ 48 w 48"/>
                <a:gd name="T1" fmla="*/ 17 h 48"/>
                <a:gd name="T2" fmla="*/ 46 w 48"/>
                <a:gd name="T3" fmla="*/ 16 h 48"/>
                <a:gd name="T4" fmla="*/ 33 w 48"/>
                <a:gd name="T5" fmla="*/ 16 h 48"/>
                <a:gd name="T6" fmla="*/ 26 w 48"/>
                <a:gd name="T7" fmla="*/ 1 h 48"/>
                <a:gd name="T8" fmla="*/ 24 w 48"/>
                <a:gd name="T9" fmla="*/ 0 h 48"/>
                <a:gd name="T10" fmla="*/ 22 w 48"/>
                <a:gd name="T11" fmla="*/ 1 h 48"/>
                <a:gd name="T12" fmla="*/ 15 w 48"/>
                <a:gd name="T13" fmla="*/ 16 h 48"/>
                <a:gd name="T14" fmla="*/ 2 w 48"/>
                <a:gd name="T15" fmla="*/ 16 h 48"/>
                <a:gd name="T16" fmla="*/ 0 w 48"/>
                <a:gd name="T17" fmla="*/ 17 h 48"/>
                <a:gd name="T18" fmla="*/ 1 w 48"/>
                <a:gd name="T19" fmla="*/ 20 h 48"/>
                <a:gd name="T20" fmla="*/ 12 w 48"/>
                <a:gd name="T21" fmla="*/ 29 h 48"/>
                <a:gd name="T22" fmla="*/ 6 w 48"/>
                <a:gd name="T23" fmla="*/ 45 h 48"/>
                <a:gd name="T24" fmla="*/ 7 w 48"/>
                <a:gd name="T25" fmla="*/ 48 h 48"/>
                <a:gd name="T26" fmla="*/ 8 w 48"/>
                <a:gd name="T27" fmla="*/ 48 h 48"/>
                <a:gd name="T28" fmla="*/ 9 w 48"/>
                <a:gd name="T29" fmla="*/ 48 h 48"/>
                <a:gd name="T30" fmla="*/ 24 w 48"/>
                <a:gd name="T31" fmla="*/ 37 h 48"/>
                <a:gd name="T32" fmla="*/ 39 w 48"/>
                <a:gd name="T33" fmla="*/ 48 h 48"/>
                <a:gd name="T34" fmla="*/ 41 w 48"/>
                <a:gd name="T35" fmla="*/ 48 h 48"/>
                <a:gd name="T36" fmla="*/ 42 w 48"/>
                <a:gd name="T37" fmla="*/ 45 h 48"/>
                <a:gd name="T38" fmla="*/ 36 w 48"/>
                <a:gd name="T39" fmla="*/ 29 h 48"/>
                <a:gd name="T40" fmla="*/ 47 w 48"/>
                <a:gd name="T41" fmla="*/ 20 h 48"/>
                <a:gd name="T42" fmla="*/ 48 w 48"/>
                <a:gd name="T43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48">
                  <a:moveTo>
                    <a:pt x="48" y="17"/>
                  </a:moveTo>
                  <a:cubicBezTo>
                    <a:pt x="48" y="17"/>
                    <a:pt x="47" y="16"/>
                    <a:pt x="46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0"/>
                    <a:pt x="25" y="0"/>
                    <a:pt x="24" y="0"/>
                  </a:cubicBezTo>
                  <a:cubicBezTo>
                    <a:pt x="23" y="0"/>
                    <a:pt x="23" y="0"/>
                    <a:pt x="22" y="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6"/>
                    <a:pt x="0" y="17"/>
                    <a:pt x="0" y="17"/>
                  </a:cubicBezTo>
                  <a:cubicBezTo>
                    <a:pt x="0" y="18"/>
                    <a:pt x="0" y="19"/>
                    <a:pt x="1" y="20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6" y="46"/>
                    <a:pt x="6" y="47"/>
                    <a:pt x="7" y="48"/>
                  </a:cubicBezTo>
                  <a:cubicBezTo>
                    <a:pt x="7" y="48"/>
                    <a:pt x="8" y="48"/>
                    <a:pt x="8" y="48"/>
                  </a:cubicBezTo>
                  <a:cubicBezTo>
                    <a:pt x="8" y="48"/>
                    <a:pt x="9" y="48"/>
                    <a:pt x="9" y="48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40" y="48"/>
                    <a:pt x="41" y="48"/>
                    <a:pt x="41" y="48"/>
                  </a:cubicBezTo>
                  <a:cubicBezTo>
                    <a:pt x="42" y="47"/>
                    <a:pt x="42" y="46"/>
                    <a:pt x="42" y="45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8" y="19"/>
                    <a:pt x="48" y="18"/>
                    <a:pt x="4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F6B2225A-C431-4D04-BC53-537330DC3248}"/>
              </a:ext>
            </a:extLst>
          </p:cNvPr>
          <p:cNvSpPr txBox="1">
            <a:spLocks/>
          </p:cNvSpPr>
          <p:nvPr/>
        </p:nvSpPr>
        <p:spPr>
          <a:xfrm>
            <a:off x="4105082" y="2684318"/>
            <a:ext cx="3446091" cy="163293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Pasal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18B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ayat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(2) UUD 1945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“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Negara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mengakui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dan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menghormati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kesatuankesatuan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masyarakat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hukum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adat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beserta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hakhak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tradisionalnya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sepanjang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masih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hidup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dan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sesuai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dengan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perkembangan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masyarakat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dan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prinsip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Negara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Kesatuan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Republik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Indonesia, yang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diatur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dalam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undangundang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.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”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21C338ED-4558-4428-9E16-9D8029C28A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142" y="2224741"/>
            <a:ext cx="3273421" cy="3849953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30A5E882-857C-4DFB-90CC-D5CF0039D490}"/>
              </a:ext>
            </a:extLst>
          </p:cNvPr>
          <p:cNvSpPr/>
          <p:nvPr/>
        </p:nvSpPr>
        <p:spPr>
          <a:xfrm>
            <a:off x="7825438" y="2257131"/>
            <a:ext cx="3859429" cy="3601545"/>
          </a:xfrm>
          <a:prstGeom prst="rect">
            <a:avLst/>
          </a:prstGeom>
          <a:solidFill>
            <a:srgbClr val="2C8DBF"/>
          </a:solidFill>
          <a:ln>
            <a:noFill/>
          </a:ln>
          <a:effectLst>
            <a:innerShdw blurRad="63500" dist="50800" dir="108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7CE7AEE4-3364-49FB-996C-070D13843F51}"/>
              </a:ext>
            </a:extLst>
          </p:cNvPr>
          <p:cNvSpPr/>
          <p:nvPr/>
        </p:nvSpPr>
        <p:spPr>
          <a:xfrm>
            <a:off x="8920839" y="2061959"/>
            <a:ext cx="2118539" cy="442010"/>
          </a:xfrm>
          <a:prstGeom prst="roundRect">
            <a:avLst>
              <a:gd name="adj" fmla="val 50000"/>
            </a:avLst>
          </a:prstGeom>
          <a:solidFill>
            <a:srgbClr val="E85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KELURAHAN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5387DFD-7204-4298-AC7C-1DF3BD72B60B}"/>
              </a:ext>
            </a:extLst>
          </p:cNvPr>
          <p:cNvGrpSpPr/>
          <p:nvPr/>
        </p:nvGrpSpPr>
        <p:grpSpPr>
          <a:xfrm>
            <a:off x="9752669" y="1435917"/>
            <a:ext cx="454878" cy="456882"/>
            <a:chOff x="5554663" y="3970338"/>
            <a:chExt cx="360363" cy="361950"/>
          </a:xfrm>
          <a:solidFill>
            <a:srgbClr val="2C8DBF"/>
          </a:solidFill>
        </p:grpSpPr>
        <p:sp>
          <p:nvSpPr>
            <p:cNvPr id="52" name="Freeform 128">
              <a:extLst>
                <a:ext uri="{FF2B5EF4-FFF2-40B4-BE49-F238E27FC236}">
                  <a16:creationId xmlns:a16="http://schemas.microsoft.com/office/drawing/2014/main" id="{ACEE2FA8-8331-4901-8A22-32533F5D26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4663" y="3970338"/>
              <a:ext cx="255588" cy="331788"/>
            </a:xfrm>
            <a:custGeom>
              <a:avLst/>
              <a:gdLst>
                <a:gd name="T0" fmla="*/ 55 w 68"/>
                <a:gd name="T1" fmla="*/ 78 h 88"/>
                <a:gd name="T2" fmla="*/ 46 w 68"/>
                <a:gd name="T3" fmla="*/ 71 h 88"/>
                <a:gd name="T4" fmla="*/ 44 w 68"/>
                <a:gd name="T5" fmla="*/ 64 h 88"/>
                <a:gd name="T6" fmla="*/ 50 w 68"/>
                <a:gd name="T7" fmla="*/ 60 h 88"/>
                <a:gd name="T8" fmla="*/ 60 w 68"/>
                <a:gd name="T9" fmla="*/ 60 h 88"/>
                <a:gd name="T10" fmla="*/ 67 w 68"/>
                <a:gd name="T11" fmla="*/ 47 h 88"/>
                <a:gd name="T12" fmla="*/ 68 w 68"/>
                <a:gd name="T13" fmla="*/ 46 h 88"/>
                <a:gd name="T14" fmla="*/ 68 w 68"/>
                <a:gd name="T15" fmla="*/ 22 h 88"/>
                <a:gd name="T16" fmla="*/ 67 w 68"/>
                <a:gd name="T17" fmla="*/ 21 h 88"/>
                <a:gd name="T18" fmla="*/ 47 w 68"/>
                <a:gd name="T19" fmla="*/ 1 h 88"/>
                <a:gd name="T20" fmla="*/ 46 w 68"/>
                <a:gd name="T21" fmla="*/ 0 h 88"/>
                <a:gd name="T22" fmla="*/ 2 w 68"/>
                <a:gd name="T23" fmla="*/ 0 h 88"/>
                <a:gd name="T24" fmla="*/ 0 w 68"/>
                <a:gd name="T25" fmla="*/ 2 h 88"/>
                <a:gd name="T26" fmla="*/ 0 w 68"/>
                <a:gd name="T27" fmla="*/ 86 h 88"/>
                <a:gd name="T28" fmla="*/ 2 w 68"/>
                <a:gd name="T29" fmla="*/ 88 h 88"/>
                <a:gd name="T30" fmla="*/ 52 w 68"/>
                <a:gd name="T31" fmla="*/ 88 h 88"/>
                <a:gd name="T32" fmla="*/ 55 w 68"/>
                <a:gd name="T33" fmla="*/ 78 h 88"/>
                <a:gd name="T34" fmla="*/ 46 w 68"/>
                <a:gd name="T35" fmla="*/ 2 h 88"/>
                <a:gd name="T36" fmla="*/ 66 w 68"/>
                <a:gd name="T37" fmla="*/ 22 h 88"/>
                <a:gd name="T38" fmla="*/ 46 w 68"/>
                <a:gd name="T39" fmla="*/ 22 h 88"/>
                <a:gd name="T40" fmla="*/ 46 w 68"/>
                <a:gd name="T41" fmla="*/ 2 h 88"/>
                <a:gd name="T42" fmla="*/ 14 w 68"/>
                <a:gd name="T43" fmla="*/ 24 h 88"/>
                <a:gd name="T44" fmla="*/ 32 w 68"/>
                <a:gd name="T45" fmla="*/ 24 h 88"/>
                <a:gd name="T46" fmla="*/ 34 w 68"/>
                <a:gd name="T47" fmla="*/ 26 h 88"/>
                <a:gd name="T48" fmla="*/ 32 w 68"/>
                <a:gd name="T49" fmla="*/ 28 h 88"/>
                <a:gd name="T50" fmla="*/ 14 w 68"/>
                <a:gd name="T51" fmla="*/ 28 h 88"/>
                <a:gd name="T52" fmla="*/ 12 w 68"/>
                <a:gd name="T53" fmla="*/ 26 h 88"/>
                <a:gd name="T54" fmla="*/ 14 w 68"/>
                <a:gd name="T55" fmla="*/ 24 h 88"/>
                <a:gd name="T56" fmla="*/ 14 w 68"/>
                <a:gd name="T57" fmla="*/ 36 h 88"/>
                <a:gd name="T58" fmla="*/ 46 w 68"/>
                <a:gd name="T59" fmla="*/ 36 h 88"/>
                <a:gd name="T60" fmla="*/ 48 w 68"/>
                <a:gd name="T61" fmla="*/ 38 h 88"/>
                <a:gd name="T62" fmla="*/ 46 w 68"/>
                <a:gd name="T63" fmla="*/ 40 h 88"/>
                <a:gd name="T64" fmla="*/ 14 w 68"/>
                <a:gd name="T65" fmla="*/ 40 h 88"/>
                <a:gd name="T66" fmla="*/ 12 w 68"/>
                <a:gd name="T67" fmla="*/ 38 h 88"/>
                <a:gd name="T68" fmla="*/ 14 w 68"/>
                <a:gd name="T69" fmla="*/ 36 h 88"/>
                <a:gd name="T70" fmla="*/ 34 w 68"/>
                <a:gd name="T71" fmla="*/ 64 h 88"/>
                <a:gd name="T72" fmla="*/ 14 w 68"/>
                <a:gd name="T73" fmla="*/ 64 h 88"/>
                <a:gd name="T74" fmla="*/ 12 w 68"/>
                <a:gd name="T75" fmla="*/ 62 h 88"/>
                <a:gd name="T76" fmla="*/ 14 w 68"/>
                <a:gd name="T77" fmla="*/ 60 h 88"/>
                <a:gd name="T78" fmla="*/ 34 w 68"/>
                <a:gd name="T79" fmla="*/ 60 h 88"/>
                <a:gd name="T80" fmla="*/ 36 w 68"/>
                <a:gd name="T81" fmla="*/ 62 h 88"/>
                <a:gd name="T82" fmla="*/ 34 w 68"/>
                <a:gd name="T83" fmla="*/ 64 h 88"/>
                <a:gd name="T84" fmla="*/ 38 w 68"/>
                <a:gd name="T85" fmla="*/ 52 h 88"/>
                <a:gd name="T86" fmla="*/ 14 w 68"/>
                <a:gd name="T87" fmla="*/ 52 h 88"/>
                <a:gd name="T88" fmla="*/ 12 w 68"/>
                <a:gd name="T89" fmla="*/ 50 h 88"/>
                <a:gd name="T90" fmla="*/ 14 w 68"/>
                <a:gd name="T91" fmla="*/ 48 h 88"/>
                <a:gd name="T92" fmla="*/ 38 w 68"/>
                <a:gd name="T93" fmla="*/ 48 h 88"/>
                <a:gd name="T94" fmla="*/ 40 w 68"/>
                <a:gd name="T95" fmla="*/ 50 h 88"/>
                <a:gd name="T96" fmla="*/ 38 w 68"/>
                <a:gd name="T97" fmla="*/ 5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8" h="88">
                  <a:moveTo>
                    <a:pt x="55" y="78"/>
                  </a:moveTo>
                  <a:cubicBezTo>
                    <a:pt x="46" y="71"/>
                    <a:pt x="46" y="71"/>
                    <a:pt x="46" y="71"/>
                  </a:cubicBezTo>
                  <a:cubicBezTo>
                    <a:pt x="44" y="69"/>
                    <a:pt x="43" y="66"/>
                    <a:pt x="44" y="64"/>
                  </a:cubicBezTo>
                  <a:cubicBezTo>
                    <a:pt x="45" y="62"/>
                    <a:pt x="47" y="60"/>
                    <a:pt x="5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7" y="47"/>
                    <a:pt x="67" y="47"/>
                    <a:pt x="67" y="47"/>
                  </a:cubicBezTo>
                  <a:cubicBezTo>
                    <a:pt x="67" y="47"/>
                    <a:pt x="67" y="46"/>
                    <a:pt x="68" y="46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8" y="21"/>
                    <a:pt x="68" y="21"/>
                    <a:pt x="67" y="2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0"/>
                    <a:pt x="47" y="0"/>
                    <a:pt x="4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1" y="88"/>
                    <a:pt x="2" y="88"/>
                  </a:cubicBezTo>
                  <a:cubicBezTo>
                    <a:pt x="52" y="88"/>
                    <a:pt x="52" y="88"/>
                    <a:pt x="52" y="88"/>
                  </a:cubicBezTo>
                  <a:lnTo>
                    <a:pt x="55" y="78"/>
                  </a:lnTo>
                  <a:close/>
                  <a:moveTo>
                    <a:pt x="46" y="2"/>
                  </a:moveTo>
                  <a:cubicBezTo>
                    <a:pt x="66" y="22"/>
                    <a:pt x="66" y="22"/>
                    <a:pt x="66" y="22"/>
                  </a:cubicBezTo>
                  <a:cubicBezTo>
                    <a:pt x="46" y="22"/>
                    <a:pt x="46" y="22"/>
                    <a:pt x="46" y="22"/>
                  </a:cubicBezTo>
                  <a:lnTo>
                    <a:pt x="46" y="2"/>
                  </a:lnTo>
                  <a:close/>
                  <a:moveTo>
                    <a:pt x="14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3" y="24"/>
                    <a:pt x="34" y="25"/>
                    <a:pt x="34" y="26"/>
                  </a:cubicBezTo>
                  <a:cubicBezTo>
                    <a:pt x="34" y="27"/>
                    <a:pt x="33" y="28"/>
                    <a:pt x="32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3" y="28"/>
                    <a:pt x="12" y="27"/>
                    <a:pt x="12" y="26"/>
                  </a:cubicBezTo>
                  <a:cubicBezTo>
                    <a:pt x="12" y="25"/>
                    <a:pt x="13" y="24"/>
                    <a:pt x="14" y="24"/>
                  </a:cubicBezTo>
                  <a:close/>
                  <a:moveTo>
                    <a:pt x="14" y="36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47" y="36"/>
                    <a:pt x="48" y="37"/>
                    <a:pt x="48" y="38"/>
                  </a:cubicBezTo>
                  <a:cubicBezTo>
                    <a:pt x="48" y="39"/>
                    <a:pt x="47" y="40"/>
                    <a:pt x="46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3" y="40"/>
                    <a:pt x="12" y="39"/>
                    <a:pt x="12" y="38"/>
                  </a:cubicBezTo>
                  <a:cubicBezTo>
                    <a:pt x="12" y="37"/>
                    <a:pt x="13" y="36"/>
                    <a:pt x="14" y="36"/>
                  </a:cubicBezTo>
                  <a:close/>
                  <a:moveTo>
                    <a:pt x="34" y="64"/>
                  </a:moveTo>
                  <a:cubicBezTo>
                    <a:pt x="14" y="64"/>
                    <a:pt x="14" y="64"/>
                    <a:pt x="14" y="64"/>
                  </a:cubicBezTo>
                  <a:cubicBezTo>
                    <a:pt x="13" y="64"/>
                    <a:pt x="12" y="63"/>
                    <a:pt x="12" y="62"/>
                  </a:cubicBezTo>
                  <a:cubicBezTo>
                    <a:pt x="12" y="61"/>
                    <a:pt x="13" y="60"/>
                    <a:pt x="14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5" y="60"/>
                    <a:pt x="36" y="61"/>
                    <a:pt x="36" y="62"/>
                  </a:cubicBezTo>
                  <a:cubicBezTo>
                    <a:pt x="36" y="63"/>
                    <a:pt x="35" y="64"/>
                    <a:pt x="34" y="64"/>
                  </a:cubicBezTo>
                  <a:close/>
                  <a:moveTo>
                    <a:pt x="38" y="52"/>
                  </a:moveTo>
                  <a:cubicBezTo>
                    <a:pt x="14" y="52"/>
                    <a:pt x="14" y="52"/>
                    <a:pt x="14" y="52"/>
                  </a:cubicBezTo>
                  <a:cubicBezTo>
                    <a:pt x="13" y="52"/>
                    <a:pt x="12" y="51"/>
                    <a:pt x="12" y="50"/>
                  </a:cubicBezTo>
                  <a:cubicBezTo>
                    <a:pt x="12" y="49"/>
                    <a:pt x="13" y="48"/>
                    <a:pt x="14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9" y="48"/>
                    <a:pt x="40" y="49"/>
                    <a:pt x="40" y="50"/>
                  </a:cubicBezTo>
                  <a:cubicBezTo>
                    <a:pt x="40" y="51"/>
                    <a:pt x="39" y="52"/>
                    <a:pt x="38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 129">
              <a:extLst>
                <a:ext uri="{FF2B5EF4-FFF2-40B4-BE49-F238E27FC236}">
                  <a16:creationId xmlns:a16="http://schemas.microsoft.com/office/drawing/2014/main" id="{A8C8BB3C-3D4A-423E-AD51-8940E0CD6B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5638" y="4151313"/>
              <a:ext cx="179388" cy="180975"/>
            </a:xfrm>
            <a:custGeom>
              <a:avLst/>
              <a:gdLst>
                <a:gd name="T0" fmla="*/ 48 w 48"/>
                <a:gd name="T1" fmla="*/ 17 h 48"/>
                <a:gd name="T2" fmla="*/ 46 w 48"/>
                <a:gd name="T3" fmla="*/ 16 h 48"/>
                <a:gd name="T4" fmla="*/ 33 w 48"/>
                <a:gd name="T5" fmla="*/ 16 h 48"/>
                <a:gd name="T6" fmla="*/ 26 w 48"/>
                <a:gd name="T7" fmla="*/ 1 h 48"/>
                <a:gd name="T8" fmla="*/ 24 w 48"/>
                <a:gd name="T9" fmla="*/ 0 h 48"/>
                <a:gd name="T10" fmla="*/ 22 w 48"/>
                <a:gd name="T11" fmla="*/ 1 h 48"/>
                <a:gd name="T12" fmla="*/ 15 w 48"/>
                <a:gd name="T13" fmla="*/ 16 h 48"/>
                <a:gd name="T14" fmla="*/ 2 w 48"/>
                <a:gd name="T15" fmla="*/ 16 h 48"/>
                <a:gd name="T16" fmla="*/ 0 w 48"/>
                <a:gd name="T17" fmla="*/ 17 h 48"/>
                <a:gd name="T18" fmla="*/ 1 w 48"/>
                <a:gd name="T19" fmla="*/ 20 h 48"/>
                <a:gd name="T20" fmla="*/ 12 w 48"/>
                <a:gd name="T21" fmla="*/ 29 h 48"/>
                <a:gd name="T22" fmla="*/ 6 w 48"/>
                <a:gd name="T23" fmla="*/ 45 h 48"/>
                <a:gd name="T24" fmla="*/ 7 w 48"/>
                <a:gd name="T25" fmla="*/ 48 h 48"/>
                <a:gd name="T26" fmla="*/ 8 w 48"/>
                <a:gd name="T27" fmla="*/ 48 h 48"/>
                <a:gd name="T28" fmla="*/ 9 w 48"/>
                <a:gd name="T29" fmla="*/ 48 h 48"/>
                <a:gd name="T30" fmla="*/ 24 w 48"/>
                <a:gd name="T31" fmla="*/ 37 h 48"/>
                <a:gd name="T32" fmla="*/ 39 w 48"/>
                <a:gd name="T33" fmla="*/ 48 h 48"/>
                <a:gd name="T34" fmla="*/ 41 w 48"/>
                <a:gd name="T35" fmla="*/ 48 h 48"/>
                <a:gd name="T36" fmla="*/ 42 w 48"/>
                <a:gd name="T37" fmla="*/ 45 h 48"/>
                <a:gd name="T38" fmla="*/ 36 w 48"/>
                <a:gd name="T39" fmla="*/ 29 h 48"/>
                <a:gd name="T40" fmla="*/ 47 w 48"/>
                <a:gd name="T41" fmla="*/ 20 h 48"/>
                <a:gd name="T42" fmla="*/ 48 w 48"/>
                <a:gd name="T43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48">
                  <a:moveTo>
                    <a:pt x="48" y="17"/>
                  </a:moveTo>
                  <a:cubicBezTo>
                    <a:pt x="48" y="17"/>
                    <a:pt x="47" y="16"/>
                    <a:pt x="46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0"/>
                    <a:pt x="25" y="0"/>
                    <a:pt x="24" y="0"/>
                  </a:cubicBezTo>
                  <a:cubicBezTo>
                    <a:pt x="23" y="0"/>
                    <a:pt x="23" y="0"/>
                    <a:pt x="22" y="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6"/>
                    <a:pt x="0" y="17"/>
                    <a:pt x="0" y="17"/>
                  </a:cubicBezTo>
                  <a:cubicBezTo>
                    <a:pt x="0" y="18"/>
                    <a:pt x="0" y="19"/>
                    <a:pt x="1" y="20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6" y="46"/>
                    <a:pt x="6" y="47"/>
                    <a:pt x="7" y="48"/>
                  </a:cubicBezTo>
                  <a:cubicBezTo>
                    <a:pt x="7" y="48"/>
                    <a:pt x="8" y="48"/>
                    <a:pt x="8" y="48"/>
                  </a:cubicBezTo>
                  <a:cubicBezTo>
                    <a:pt x="8" y="48"/>
                    <a:pt x="9" y="48"/>
                    <a:pt x="9" y="48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40" y="48"/>
                    <a:pt x="41" y="48"/>
                    <a:pt x="41" y="48"/>
                  </a:cubicBezTo>
                  <a:cubicBezTo>
                    <a:pt x="42" y="47"/>
                    <a:pt x="42" y="46"/>
                    <a:pt x="42" y="45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8" y="19"/>
                    <a:pt x="48" y="18"/>
                    <a:pt x="4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DF49CBCB-338F-4233-902C-A23D91771A69}"/>
              </a:ext>
            </a:extLst>
          </p:cNvPr>
          <p:cNvSpPr txBox="1">
            <a:spLocks/>
          </p:cNvSpPr>
          <p:nvPr/>
        </p:nvSpPr>
        <p:spPr>
          <a:xfrm>
            <a:off x="7964511" y="2684318"/>
            <a:ext cx="3636283" cy="163293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Undang-Undang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Nomor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23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Tahun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2014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tentang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Pemerintahan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Daerah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Kelurahan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bagian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dari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penyelenggaraan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pemerintahan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daerah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yang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eksistensinya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diatur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dalam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Undang-Undang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tentang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Pemerintahan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Daerah.</a:t>
            </a:r>
          </a:p>
        </p:txBody>
      </p:sp>
    </p:spTree>
    <p:extLst>
      <p:ext uri="{BB962C8B-B14F-4D97-AF65-F5344CB8AC3E}">
        <p14:creationId xmlns:p14="http://schemas.microsoft.com/office/powerpoint/2010/main" val="36837116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037453" y="2596837"/>
            <a:ext cx="542471" cy="542471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037453" y="642979"/>
            <a:ext cx="542471" cy="542471"/>
          </a:xfrm>
          <a:prstGeom prst="rect">
            <a:avLst/>
          </a:prstGeom>
          <a:solidFill>
            <a:srgbClr val="016A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037453" y="1291589"/>
            <a:ext cx="542471" cy="542471"/>
          </a:xfrm>
          <a:prstGeom prst="rect">
            <a:avLst/>
          </a:prstGeom>
          <a:solidFill>
            <a:srgbClr val="46B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12398653" y="2596837"/>
            <a:ext cx="542471" cy="542471"/>
          </a:xfrm>
          <a:prstGeom prst="rect">
            <a:avLst/>
          </a:prstGeom>
          <a:solidFill>
            <a:srgbClr val="7C7C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2398653" y="642979"/>
            <a:ext cx="542471" cy="542471"/>
          </a:xfrm>
          <a:prstGeom prst="rect">
            <a:avLst/>
          </a:prstGeom>
          <a:solidFill>
            <a:srgbClr val="015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12398653" y="1291589"/>
            <a:ext cx="542471" cy="542471"/>
          </a:xfrm>
          <a:prstGeom prst="rect">
            <a:avLst/>
          </a:prstGeom>
          <a:solidFill>
            <a:srgbClr val="3890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13676242" y="2596837"/>
            <a:ext cx="542471" cy="54247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13676242" y="642979"/>
            <a:ext cx="542471" cy="542471"/>
          </a:xfrm>
          <a:prstGeom prst="rect">
            <a:avLst/>
          </a:prstGeom>
          <a:solidFill>
            <a:srgbClr val="0185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13676242" y="1291589"/>
            <a:ext cx="542471" cy="542471"/>
          </a:xfrm>
          <a:prstGeom prst="rect">
            <a:avLst/>
          </a:prstGeom>
          <a:solidFill>
            <a:srgbClr val="7AC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13037453" y="1938813"/>
            <a:ext cx="542471" cy="542471"/>
          </a:xfrm>
          <a:prstGeom prst="rect">
            <a:avLst/>
          </a:prstGeom>
          <a:solidFill>
            <a:srgbClr val="FEA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2398652" y="1938813"/>
            <a:ext cx="542471" cy="542471"/>
          </a:xfrm>
          <a:prstGeom prst="rect">
            <a:avLst/>
          </a:prstGeom>
          <a:solidFill>
            <a:srgbClr val="FE8D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13676242" y="1938813"/>
            <a:ext cx="542471" cy="542471"/>
          </a:xfrm>
          <a:prstGeom prst="rect">
            <a:avLst/>
          </a:prstGeom>
          <a:solidFill>
            <a:srgbClr val="FEBF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3" name="Title 1"/>
          <p:cNvSpPr txBox="1">
            <a:spLocks/>
          </p:cNvSpPr>
          <p:nvPr/>
        </p:nvSpPr>
        <p:spPr>
          <a:xfrm>
            <a:off x="3594572" y="456038"/>
            <a:ext cx="5002878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Segoe UI" panose="020B0502040204020203" pitchFamily="34" charset="0"/>
                <a:cs typeface="Segoe UI" panose="020B0502040204020203" pitchFamily="34" charset="0"/>
              </a:rPr>
              <a:t>KELURAHAN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22" name="Group 321"/>
          <p:cNvGrpSpPr/>
          <p:nvPr/>
        </p:nvGrpSpPr>
        <p:grpSpPr>
          <a:xfrm>
            <a:off x="597478" y="6402331"/>
            <a:ext cx="10997071" cy="89827"/>
            <a:chOff x="-170626" y="0"/>
            <a:chExt cx="13534857" cy="166915"/>
          </a:xfrm>
        </p:grpSpPr>
        <p:sp>
          <p:nvSpPr>
            <p:cNvPr id="323" name="Parallelogram 322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016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4" name="Parallelogram 323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46B6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5" name="Parallelogram 324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FEA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29" name="Group 528"/>
          <p:cNvGrpSpPr/>
          <p:nvPr/>
        </p:nvGrpSpPr>
        <p:grpSpPr>
          <a:xfrm>
            <a:off x="5538789" y="289491"/>
            <a:ext cx="1114425" cy="89827"/>
            <a:chOff x="-170626" y="0"/>
            <a:chExt cx="13534857" cy="166915"/>
          </a:xfrm>
        </p:grpSpPr>
        <p:sp>
          <p:nvSpPr>
            <p:cNvPr id="530" name="Parallelogram 529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016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1" name="Parallelogram 530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46B6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2" name="Parallelogram 531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FEA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4134444" y="2093242"/>
            <a:ext cx="4190440" cy="3710640"/>
            <a:chOff x="2236788" y="1781175"/>
            <a:chExt cx="4429125" cy="4430713"/>
          </a:xfrm>
          <a:solidFill>
            <a:srgbClr val="FEA34F"/>
          </a:solidFill>
          <a:effectLst>
            <a:outerShdw blurRad="38100" dist="25400" dir="5400000" algn="ctr" rotWithShape="0">
              <a:srgbClr val="000000">
                <a:alpha val="20000"/>
              </a:srgbClr>
            </a:outerShdw>
          </a:effectLst>
        </p:grpSpPr>
        <p:sp>
          <p:nvSpPr>
            <p:cNvPr id="88" name="Freeform 5"/>
            <p:cNvSpPr>
              <a:spLocks/>
            </p:cNvSpPr>
            <p:nvPr/>
          </p:nvSpPr>
          <p:spPr bwMode="auto">
            <a:xfrm>
              <a:off x="2555875" y="2081213"/>
              <a:ext cx="458788" cy="458788"/>
            </a:xfrm>
            <a:custGeom>
              <a:avLst/>
              <a:gdLst>
                <a:gd name="T0" fmla="*/ 250 w 289"/>
                <a:gd name="T1" fmla="*/ 289 h 289"/>
                <a:gd name="T2" fmla="*/ 0 w 289"/>
                <a:gd name="T3" fmla="*/ 38 h 289"/>
                <a:gd name="T4" fmla="*/ 38 w 289"/>
                <a:gd name="T5" fmla="*/ 0 h 289"/>
                <a:gd name="T6" fmla="*/ 289 w 289"/>
                <a:gd name="T7" fmla="*/ 250 h 289"/>
                <a:gd name="T8" fmla="*/ 250 w 289"/>
                <a:gd name="T9" fmla="*/ 28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289">
                  <a:moveTo>
                    <a:pt x="250" y="289"/>
                  </a:moveTo>
                  <a:lnTo>
                    <a:pt x="0" y="38"/>
                  </a:lnTo>
                  <a:lnTo>
                    <a:pt x="38" y="0"/>
                  </a:lnTo>
                  <a:lnTo>
                    <a:pt x="289" y="250"/>
                  </a:lnTo>
                  <a:lnTo>
                    <a:pt x="250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89" name="Freeform 6"/>
            <p:cNvSpPr>
              <a:spLocks/>
            </p:cNvSpPr>
            <p:nvPr/>
          </p:nvSpPr>
          <p:spPr bwMode="auto">
            <a:xfrm>
              <a:off x="2482850" y="2008188"/>
              <a:ext cx="215900" cy="215900"/>
            </a:xfrm>
            <a:custGeom>
              <a:avLst/>
              <a:gdLst>
                <a:gd name="T0" fmla="*/ 78 w 95"/>
                <a:gd name="T1" fmla="*/ 17 h 95"/>
                <a:gd name="T2" fmla="*/ 17 w 95"/>
                <a:gd name="T3" fmla="*/ 17 h 95"/>
                <a:gd name="T4" fmla="*/ 17 w 95"/>
                <a:gd name="T5" fmla="*/ 78 h 95"/>
                <a:gd name="T6" fmla="*/ 78 w 95"/>
                <a:gd name="T7" fmla="*/ 78 h 95"/>
                <a:gd name="T8" fmla="*/ 78 w 95"/>
                <a:gd name="T9" fmla="*/ 1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5">
                  <a:moveTo>
                    <a:pt x="78" y="17"/>
                  </a:moveTo>
                  <a:cubicBezTo>
                    <a:pt x="61" y="0"/>
                    <a:pt x="34" y="0"/>
                    <a:pt x="17" y="17"/>
                  </a:cubicBezTo>
                  <a:cubicBezTo>
                    <a:pt x="0" y="34"/>
                    <a:pt x="0" y="61"/>
                    <a:pt x="17" y="78"/>
                  </a:cubicBezTo>
                  <a:cubicBezTo>
                    <a:pt x="34" y="95"/>
                    <a:pt x="61" y="95"/>
                    <a:pt x="78" y="78"/>
                  </a:cubicBezTo>
                  <a:cubicBezTo>
                    <a:pt x="95" y="61"/>
                    <a:pt x="95" y="34"/>
                    <a:pt x="7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90" name="Freeform 9"/>
            <p:cNvSpPr>
              <a:spLocks/>
            </p:cNvSpPr>
            <p:nvPr/>
          </p:nvSpPr>
          <p:spPr bwMode="auto">
            <a:xfrm>
              <a:off x="2236788" y="1781175"/>
              <a:ext cx="4429125" cy="4430713"/>
            </a:xfrm>
            <a:custGeom>
              <a:avLst/>
              <a:gdLst>
                <a:gd name="T0" fmla="*/ 975 w 1950"/>
                <a:gd name="T1" fmla="*/ 1951 h 1951"/>
                <a:gd name="T2" fmla="*/ 285 w 1950"/>
                <a:gd name="T3" fmla="*/ 1665 h 1951"/>
                <a:gd name="T4" fmla="*/ 0 w 1950"/>
                <a:gd name="T5" fmla="*/ 976 h 1951"/>
                <a:gd name="T6" fmla="*/ 285 w 1950"/>
                <a:gd name="T7" fmla="*/ 286 h 1951"/>
                <a:gd name="T8" fmla="*/ 975 w 1950"/>
                <a:gd name="T9" fmla="*/ 0 h 1951"/>
                <a:gd name="T10" fmla="*/ 1019 w 1950"/>
                <a:gd name="T11" fmla="*/ 44 h 1951"/>
                <a:gd name="T12" fmla="*/ 975 w 1950"/>
                <a:gd name="T13" fmla="*/ 89 h 1951"/>
                <a:gd name="T14" fmla="*/ 348 w 1950"/>
                <a:gd name="T15" fmla="*/ 348 h 1951"/>
                <a:gd name="T16" fmla="*/ 88 w 1950"/>
                <a:gd name="T17" fmla="*/ 976 h 1951"/>
                <a:gd name="T18" fmla="*/ 348 w 1950"/>
                <a:gd name="T19" fmla="*/ 1603 h 1951"/>
                <a:gd name="T20" fmla="*/ 975 w 1950"/>
                <a:gd name="T21" fmla="*/ 1862 h 1951"/>
                <a:gd name="T22" fmla="*/ 1602 w 1950"/>
                <a:gd name="T23" fmla="*/ 1603 h 1951"/>
                <a:gd name="T24" fmla="*/ 1862 w 1950"/>
                <a:gd name="T25" fmla="*/ 976 h 1951"/>
                <a:gd name="T26" fmla="*/ 1906 w 1950"/>
                <a:gd name="T27" fmla="*/ 931 h 1951"/>
                <a:gd name="T28" fmla="*/ 1950 w 1950"/>
                <a:gd name="T29" fmla="*/ 976 h 1951"/>
                <a:gd name="T30" fmla="*/ 1665 w 1950"/>
                <a:gd name="T31" fmla="*/ 1665 h 1951"/>
                <a:gd name="T32" fmla="*/ 975 w 1950"/>
                <a:gd name="T33" fmla="*/ 1951 h 1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50" h="1951">
                  <a:moveTo>
                    <a:pt x="975" y="1951"/>
                  </a:moveTo>
                  <a:cubicBezTo>
                    <a:pt x="715" y="1951"/>
                    <a:pt x="470" y="1849"/>
                    <a:pt x="285" y="1665"/>
                  </a:cubicBezTo>
                  <a:cubicBezTo>
                    <a:pt x="101" y="1481"/>
                    <a:pt x="0" y="1236"/>
                    <a:pt x="0" y="976"/>
                  </a:cubicBezTo>
                  <a:cubicBezTo>
                    <a:pt x="0" y="715"/>
                    <a:pt x="101" y="470"/>
                    <a:pt x="285" y="286"/>
                  </a:cubicBezTo>
                  <a:cubicBezTo>
                    <a:pt x="470" y="102"/>
                    <a:pt x="715" y="0"/>
                    <a:pt x="975" y="0"/>
                  </a:cubicBezTo>
                  <a:cubicBezTo>
                    <a:pt x="1000" y="0"/>
                    <a:pt x="1019" y="20"/>
                    <a:pt x="1019" y="44"/>
                  </a:cubicBezTo>
                  <a:cubicBezTo>
                    <a:pt x="1019" y="69"/>
                    <a:pt x="1000" y="89"/>
                    <a:pt x="975" y="89"/>
                  </a:cubicBezTo>
                  <a:cubicBezTo>
                    <a:pt x="738" y="89"/>
                    <a:pt x="516" y="181"/>
                    <a:pt x="348" y="348"/>
                  </a:cubicBezTo>
                  <a:cubicBezTo>
                    <a:pt x="181" y="516"/>
                    <a:pt x="88" y="739"/>
                    <a:pt x="88" y="976"/>
                  </a:cubicBezTo>
                  <a:cubicBezTo>
                    <a:pt x="88" y="1212"/>
                    <a:pt x="181" y="1435"/>
                    <a:pt x="348" y="1603"/>
                  </a:cubicBezTo>
                  <a:cubicBezTo>
                    <a:pt x="516" y="1770"/>
                    <a:pt x="738" y="1862"/>
                    <a:pt x="975" y="1862"/>
                  </a:cubicBezTo>
                  <a:cubicBezTo>
                    <a:pt x="1212" y="1862"/>
                    <a:pt x="1435" y="1770"/>
                    <a:pt x="1602" y="1603"/>
                  </a:cubicBezTo>
                  <a:cubicBezTo>
                    <a:pt x="1770" y="1435"/>
                    <a:pt x="1862" y="1212"/>
                    <a:pt x="1862" y="976"/>
                  </a:cubicBezTo>
                  <a:cubicBezTo>
                    <a:pt x="1862" y="951"/>
                    <a:pt x="1882" y="931"/>
                    <a:pt x="1906" y="931"/>
                  </a:cubicBezTo>
                  <a:cubicBezTo>
                    <a:pt x="1931" y="931"/>
                    <a:pt x="1950" y="951"/>
                    <a:pt x="1950" y="976"/>
                  </a:cubicBezTo>
                  <a:cubicBezTo>
                    <a:pt x="1950" y="1236"/>
                    <a:pt x="1849" y="1481"/>
                    <a:pt x="1665" y="1665"/>
                  </a:cubicBezTo>
                  <a:cubicBezTo>
                    <a:pt x="1481" y="1849"/>
                    <a:pt x="1236" y="1951"/>
                    <a:pt x="975" y="195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5091264" y="2304762"/>
            <a:ext cx="2937616" cy="2708169"/>
            <a:chOff x="3059113" y="2082800"/>
            <a:chExt cx="3306763" cy="3295650"/>
          </a:xfrm>
          <a:solidFill>
            <a:srgbClr val="46B688"/>
          </a:solidFill>
          <a:effectLst>
            <a:outerShdw blurRad="38100" dist="25400" dir="5400000" algn="ctr" rotWithShape="0">
              <a:srgbClr val="000000">
                <a:alpha val="20000"/>
              </a:srgbClr>
            </a:outerShdw>
          </a:effectLst>
        </p:grpSpPr>
        <p:sp>
          <p:nvSpPr>
            <p:cNvPr id="92" name="Freeform 7"/>
            <p:cNvSpPr>
              <a:spLocks/>
            </p:cNvSpPr>
            <p:nvPr/>
          </p:nvSpPr>
          <p:spPr bwMode="auto">
            <a:xfrm>
              <a:off x="5705475" y="2265363"/>
              <a:ext cx="458788" cy="458788"/>
            </a:xfrm>
            <a:custGeom>
              <a:avLst/>
              <a:gdLst>
                <a:gd name="T0" fmla="*/ 38 w 289"/>
                <a:gd name="T1" fmla="*/ 289 h 289"/>
                <a:gd name="T2" fmla="*/ 0 w 289"/>
                <a:gd name="T3" fmla="*/ 250 h 289"/>
                <a:gd name="T4" fmla="*/ 249 w 289"/>
                <a:gd name="T5" fmla="*/ 0 h 289"/>
                <a:gd name="T6" fmla="*/ 289 w 289"/>
                <a:gd name="T7" fmla="*/ 40 h 289"/>
                <a:gd name="T8" fmla="*/ 38 w 289"/>
                <a:gd name="T9" fmla="*/ 28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289">
                  <a:moveTo>
                    <a:pt x="38" y="289"/>
                  </a:moveTo>
                  <a:lnTo>
                    <a:pt x="0" y="250"/>
                  </a:lnTo>
                  <a:lnTo>
                    <a:pt x="249" y="0"/>
                  </a:lnTo>
                  <a:lnTo>
                    <a:pt x="289" y="40"/>
                  </a:lnTo>
                  <a:lnTo>
                    <a:pt x="38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93" name="Freeform 8"/>
            <p:cNvSpPr>
              <a:spLocks/>
            </p:cNvSpPr>
            <p:nvPr/>
          </p:nvSpPr>
          <p:spPr bwMode="auto">
            <a:xfrm>
              <a:off x="6021388" y="2192338"/>
              <a:ext cx="215900" cy="215900"/>
            </a:xfrm>
            <a:custGeom>
              <a:avLst/>
              <a:gdLst>
                <a:gd name="T0" fmla="*/ 78 w 95"/>
                <a:gd name="T1" fmla="*/ 78 h 95"/>
                <a:gd name="T2" fmla="*/ 78 w 95"/>
                <a:gd name="T3" fmla="*/ 17 h 95"/>
                <a:gd name="T4" fmla="*/ 17 w 95"/>
                <a:gd name="T5" fmla="*/ 17 h 95"/>
                <a:gd name="T6" fmla="*/ 17 w 95"/>
                <a:gd name="T7" fmla="*/ 78 h 95"/>
                <a:gd name="T8" fmla="*/ 78 w 95"/>
                <a:gd name="T9" fmla="*/ 7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5">
                  <a:moveTo>
                    <a:pt x="78" y="78"/>
                  </a:moveTo>
                  <a:cubicBezTo>
                    <a:pt x="95" y="61"/>
                    <a:pt x="95" y="34"/>
                    <a:pt x="78" y="17"/>
                  </a:cubicBezTo>
                  <a:cubicBezTo>
                    <a:pt x="61" y="0"/>
                    <a:pt x="34" y="0"/>
                    <a:pt x="17" y="17"/>
                  </a:cubicBezTo>
                  <a:cubicBezTo>
                    <a:pt x="0" y="34"/>
                    <a:pt x="0" y="61"/>
                    <a:pt x="17" y="78"/>
                  </a:cubicBezTo>
                  <a:cubicBezTo>
                    <a:pt x="34" y="95"/>
                    <a:pt x="61" y="95"/>
                    <a:pt x="78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94" name="Freeform 10"/>
            <p:cNvSpPr>
              <a:spLocks/>
            </p:cNvSpPr>
            <p:nvPr/>
          </p:nvSpPr>
          <p:spPr bwMode="auto">
            <a:xfrm>
              <a:off x="3059113" y="2082800"/>
              <a:ext cx="3306763" cy="3295650"/>
            </a:xfrm>
            <a:custGeom>
              <a:avLst/>
              <a:gdLst>
                <a:gd name="T0" fmla="*/ 1178 w 1456"/>
                <a:gd name="T1" fmla="*/ 1451 h 1451"/>
                <a:gd name="T2" fmla="*/ 1146 w 1456"/>
                <a:gd name="T3" fmla="*/ 1438 h 1451"/>
                <a:gd name="T4" fmla="*/ 1146 w 1456"/>
                <a:gd name="T5" fmla="*/ 1376 h 1451"/>
                <a:gd name="T6" fmla="*/ 1367 w 1456"/>
                <a:gd name="T7" fmla="*/ 843 h 1451"/>
                <a:gd name="T8" fmla="*/ 1146 w 1456"/>
                <a:gd name="T9" fmla="*/ 309 h 1451"/>
                <a:gd name="T10" fmla="*/ 613 w 1456"/>
                <a:gd name="T11" fmla="*/ 88 h 1451"/>
                <a:gd name="T12" fmla="*/ 80 w 1456"/>
                <a:gd name="T13" fmla="*/ 309 h 1451"/>
                <a:gd name="T14" fmla="*/ 17 w 1456"/>
                <a:gd name="T15" fmla="*/ 309 h 1451"/>
                <a:gd name="T16" fmla="*/ 17 w 1456"/>
                <a:gd name="T17" fmla="*/ 247 h 1451"/>
                <a:gd name="T18" fmla="*/ 613 w 1456"/>
                <a:gd name="T19" fmla="*/ 0 h 1451"/>
                <a:gd name="T20" fmla="*/ 1209 w 1456"/>
                <a:gd name="T21" fmla="*/ 247 h 1451"/>
                <a:gd name="T22" fmla="*/ 1456 w 1456"/>
                <a:gd name="T23" fmla="*/ 843 h 1451"/>
                <a:gd name="T24" fmla="*/ 1209 w 1456"/>
                <a:gd name="T25" fmla="*/ 1438 h 1451"/>
                <a:gd name="T26" fmla="*/ 1178 w 1456"/>
                <a:gd name="T27" fmla="*/ 1451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56" h="1451">
                  <a:moveTo>
                    <a:pt x="1178" y="1451"/>
                  </a:moveTo>
                  <a:cubicBezTo>
                    <a:pt x="1166" y="1451"/>
                    <a:pt x="1155" y="1447"/>
                    <a:pt x="1146" y="1438"/>
                  </a:cubicBezTo>
                  <a:cubicBezTo>
                    <a:pt x="1129" y="1421"/>
                    <a:pt x="1129" y="1393"/>
                    <a:pt x="1146" y="1376"/>
                  </a:cubicBezTo>
                  <a:cubicBezTo>
                    <a:pt x="1289" y="1233"/>
                    <a:pt x="1367" y="1044"/>
                    <a:pt x="1367" y="843"/>
                  </a:cubicBezTo>
                  <a:cubicBezTo>
                    <a:pt x="1367" y="641"/>
                    <a:pt x="1289" y="452"/>
                    <a:pt x="1146" y="309"/>
                  </a:cubicBezTo>
                  <a:cubicBezTo>
                    <a:pt x="1004" y="167"/>
                    <a:pt x="814" y="88"/>
                    <a:pt x="613" y="88"/>
                  </a:cubicBezTo>
                  <a:cubicBezTo>
                    <a:pt x="412" y="88"/>
                    <a:pt x="222" y="167"/>
                    <a:pt x="80" y="309"/>
                  </a:cubicBezTo>
                  <a:cubicBezTo>
                    <a:pt x="63" y="327"/>
                    <a:pt x="35" y="327"/>
                    <a:pt x="17" y="309"/>
                  </a:cubicBezTo>
                  <a:cubicBezTo>
                    <a:pt x="0" y="292"/>
                    <a:pt x="0" y="264"/>
                    <a:pt x="17" y="247"/>
                  </a:cubicBezTo>
                  <a:cubicBezTo>
                    <a:pt x="176" y="88"/>
                    <a:pt x="388" y="0"/>
                    <a:pt x="613" y="0"/>
                  </a:cubicBezTo>
                  <a:cubicBezTo>
                    <a:pt x="838" y="0"/>
                    <a:pt x="1050" y="88"/>
                    <a:pt x="1209" y="247"/>
                  </a:cubicBezTo>
                  <a:cubicBezTo>
                    <a:pt x="1368" y="406"/>
                    <a:pt x="1456" y="617"/>
                    <a:pt x="1456" y="843"/>
                  </a:cubicBezTo>
                  <a:cubicBezTo>
                    <a:pt x="1456" y="1068"/>
                    <a:pt x="1368" y="1279"/>
                    <a:pt x="1209" y="1438"/>
                  </a:cubicBezTo>
                  <a:cubicBezTo>
                    <a:pt x="1200" y="1447"/>
                    <a:pt x="1189" y="1451"/>
                    <a:pt x="1178" y="14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741577" y="1594007"/>
            <a:ext cx="3193661" cy="1528212"/>
            <a:chOff x="4962517" y="1561626"/>
            <a:chExt cx="3930659" cy="1880876"/>
          </a:xfrm>
        </p:grpSpPr>
        <p:sp>
          <p:nvSpPr>
            <p:cNvPr id="135" name="TextBox 134"/>
            <p:cNvSpPr txBox="1"/>
            <p:nvPr/>
          </p:nvSpPr>
          <p:spPr>
            <a:xfrm>
              <a:off x="4962517" y="2533377"/>
              <a:ext cx="3930657" cy="909125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Menjalankan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tusi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melaksanakan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penyelenggaraan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pemerintahan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di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wilayah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kelurahan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6641920" y="1561626"/>
              <a:ext cx="2251256" cy="984885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FEA34F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PERANGKAT KECAMATAN</a:t>
              </a: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8366487" y="1910923"/>
            <a:ext cx="2593163" cy="3529149"/>
            <a:chOff x="7293631" y="1807845"/>
            <a:chExt cx="3191586" cy="2730315"/>
          </a:xfrm>
        </p:grpSpPr>
        <p:sp>
          <p:nvSpPr>
            <p:cNvPr id="138" name="TextBox 137"/>
            <p:cNvSpPr txBox="1"/>
            <p:nvPr/>
          </p:nvSpPr>
          <p:spPr>
            <a:xfrm>
              <a:off x="7293631" y="2442789"/>
              <a:ext cx="3191586" cy="2095371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Membantu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CAMAT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dalam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hal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:</a:t>
              </a:r>
            </a:p>
            <a:p>
              <a:pPr marL="278606" marR="0" lvl="0" indent="-278606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lphaLcPeriod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Pelaksanaan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kegiatan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pemerintahan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kelurahan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  <a:p>
              <a:pPr marL="278606" marR="0" lvl="0" indent="-278606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lphaLcPeriod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Pelaksanaan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pemberdayaan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masyarakat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  <a:p>
              <a:pPr marL="278606" marR="0" lvl="0" indent="-278606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lphaLcPeriod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Pelaksanaan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pelayanan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masyarakat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  <a:p>
              <a:pPr marL="278606" marR="0" lvl="0" indent="-278606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lphaLcPeriod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Pemeliharaan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trantibum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  <a:p>
              <a:pPr marL="278606" marR="0" lvl="0" indent="-278606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lphaLcPeriod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Pemeliharaan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sarpras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yanum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  <a:p>
              <a:pPr marL="278606" marR="0" lvl="0" indent="-278606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lphaLcPeriod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Tugas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lainnya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7293632" y="1807845"/>
              <a:ext cx="1599544" cy="619087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46B688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TUGAS LURAH</a:t>
              </a:r>
              <a:endPara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46B688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356278" y="4233741"/>
            <a:ext cx="3525326" cy="1904525"/>
            <a:chOff x="4554314" y="1807845"/>
            <a:chExt cx="4338862" cy="2344031"/>
          </a:xfrm>
        </p:grpSpPr>
        <p:sp>
          <p:nvSpPr>
            <p:cNvPr id="148" name="TextBox 147"/>
            <p:cNvSpPr txBox="1"/>
            <p:nvPr/>
          </p:nvSpPr>
          <p:spPr>
            <a:xfrm>
              <a:off x="4554314" y="2333626"/>
              <a:ext cx="4338862" cy="1818250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Pemimpin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kelurahan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, PNS yang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harus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mempunyai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kemampuan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teknis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bidang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adm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pem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dan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memahami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sosbud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masy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setempat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–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dibantu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oleh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perangkat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kelurahan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menjalankan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tugas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yang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diberikan</a:t>
              </a:r>
              <a:r>
                <a:rPr kumimoji="0" lang="en-ID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  <a:r>
                <a:rPr kumimoji="0" lang="en-ID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camat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7293631" y="1807845"/>
              <a:ext cx="1599545" cy="492443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016AA3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LURAH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5135067" y="2842402"/>
            <a:ext cx="3036293" cy="3035003"/>
            <a:chOff x="3178175" y="2724150"/>
            <a:chExt cx="3736976" cy="3735388"/>
          </a:xfrm>
          <a:effectLst>
            <a:outerShdw blurRad="38100" dist="25400" dir="5400000" algn="ctr" rotWithShape="0">
              <a:srgbClr val="000000">
                <a:alpha val="20000"/>
              </a:srgbClr>
            </a:outerShdw>
          </a:effectLst>
        </p:grpSpPr>
        <p:sp>
          <p:nvSpPr>
            <p:cNvPr id="96" name="Freeform 12"/>
            <p:cNvSpPr>
              <a:spLocks/>
            </p:cNvSpPr>
            <p:nvPr/>
          </p:nvSpPr>
          <p:spPr bwMode="auto">
            <a:xfrm>
              <a:off x="5230813" y="4776788"/>
              <a:ext cx="792163" cy="792163"/>
            </a:xfrm>
            <a:custGeom>
              <a:avLst/>
              <a:gdLst>
                <a:gd name="T0" fmla="*/ 382 w 499"/>
                <a:gd name="T1" fmla="*/ 499 h 499"/>
                <a:gd name="T2" fmla="*/ 499 w 499"/>
                <a:gd name="T3" fmla="*/ 380 h 499"/>
                <a:gd name="T4" fmla="*/ 117 w 499"/>
                <a:gd name="T5" fmla="*/ 0 h 499"/>
                <a:gd name="T6" fmla="*/ 0 w 499"/>
                <a:gd name="T7" fmla="*/ 117 h 499"/>
                <a:gd name="T8" fmla="*/ 382 w 499"/>
                <a:gd name="T9" fmla="*/ 499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9" h="499">
                  <a:moveTo>
                    <a:pt x="382" y="499"/>
                  </a:moveTo>
                  <a:lnTo>
                    <a:pt x="499" y="380"/>
                  </a:lnTo>
                  <a:lnTo>
                    <a:pt x="117" y="0"/>
                  </a:lnTo>
                  <a:lnTo>
                    <a:pt x="0" y="117"/>
                  </a:lnTo>
                  <a:lnTo>
                    <a:pt x="382" y="499"/>
                  </a:lnTo>
                  <a:close/>
                </a:path>
              </a:pathLst>
            </a:custGeom>
            <a:solidFill>
              <a:srgbClr val="979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97" name="Freeform 13"/>
            <p:cNvSpPr>
              <a:spLocks/>
            </p:cNvSpPr>
            <p:nvPr/>
          </p:nvSpPr>
          <p:spPr bwMode="auto">
            <a:xfrm>
              <a:off x="5230813" y="4776788"/>
              <a:ext cx="792163" cy="792163"/>
            </a:xfrm>
            <a:custGeom>
              <a:avLst/>
              <a:gdLst>
                <a:gd name="T0" fmla="*/ 382 w 499"/>
                <a:gd name="T1" fmla="*/ 499 h 499"/>
                <a:gd name="T2" fmla="*/ 499 w 499"/>
                <a:gd name="T3" fmla="*/ 380 h 499"/>
                <a:gd name="T4" fmla="*/ 117 w 499"/>
                <a:gd name="T5" fmla="*/ 0 h 499"/>
                <a:gd name="T6" fmla="*/ 0 w 499"/>
                <a:gd name="T7" fmla="*/ 117 h 499"/>
                <a:gd name="T8" fmla="*/ 382 w 499"/>
                <a:gd name="T9" fmla="*/ 499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9" h="499">
                  <a:moveTo>
                    <a:pt x="382" y="499"/>
                  </a:moveTo>
                  <a:lnTo>
                    <a:pt x="499" y="380"/>
                  </a:lnTo>
                  <a:lnTo>
                    <a:pt x="117" y="0"/>
                  </a:lnTo>
                  <a:lnTo>
                    <a:pt x="0" y="117"/>
                  </a:lnTo>
                  <a:lnTo>
                    <a:pt x="382" y="49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98" name="Freeform 14"/>
            <p:cNvSpPr>
              <a:spLocks/>
            </p:cNvSpPr>
            <p:nvPr/>
          </p:nvSpPr>
          <p:spPr bwMode="auto">
            <a:xfrm>
              <a:off x="5241925" y="4926013"/>
              <a:ext cx="631825" cy="631825"/>
            </a:xfrm>
            <a:custGeom>
              <a:avLst/>
              <a:gdLst>
                <a:gd name="T0" fmla="*/ 382 w 398"/>
                <a:gd name="T1" fmla="*/ 398 h 398"/>
                <a:gd name="T2" fmla="*/ 398 w 398"/>
                <a:gd name="T3" fmla="*/ 381 h 398"/>
                <a:gd name="T4" fmla="*/ 16 w 398"/>
                <a:gd name="T5" fmla="*/ 0 h 398"/>
                <a:gd name="T6" fmla="*/ 0 w 398"/>
                <a:gd name="T7" fmla="*/ 16 h 398"/>
                <a:gd name="T8" fmla="*/ 382 w 398"/>
                <a:gd name="T9" fmla="*/ 39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398">
                  <a:moveTo>
                    <a:pt x="382" y="398"/>
                  </a:moveTo>
                  <a:lnTo>
                    <a:pt x="398" y="381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382" y="398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99" name="Freeform 15"/>
            <p:cNvSpPr>
              <a:spLocks/>
            </p:cNvSpPr>
            <p:nvPr/>
          </p:nvSpPr>
          <p:spPr bwMode="auto">
            <a:xfrm>
              <a:off x="5241925" y="4926013"/>
              <a:ext cx="631825" cy="631825"/>
            </a:xfrm>
            <a:custGeom>
              <a:avLst/>
              <a:gdLst>
                <a:gd name="T0" fmla="*/ 382 w 398"/>
                <a:gd name="T1" fmla="*/ 398 h 398"/>
                <a:gd name="T2" fmla="*/ 398 w 398"/>
                <a:gd name="T3" fmla="*/ 381 h 398"/>
                <a:gd name="T4" fmla="*/ 16 w 398"/>
                <a:gd name="T5" fmla="*/ 0 h 398"/>
                <a:gd name="T6" fmla="*/ 0 w 398"/>
                <a:gd name="T7" fmla="*/ 16 h 398"/>
                <a:gd name="T8" fmla="*/ 382 w 398"/>
                <a:gd name="T9" fmla="*/ 39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398">
                  <a:moveTo>
                    <a:pt x="382" y="398"/>
                  </a:moveTo>
                  <a:lnTo>
                    <a:pt x="398" y="381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382" y="39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0" name="Freeform 16"/>
            <p:cNvSpPr>
              <a:spLocks/>
            </p:cNvSpPr>
            <p:nvPr/>
          </p:nvSpPr>
          <p:spPr bwMode="auto">
            <a:xfrm>
              <a:off x="5278438" y="4905375"/>
              <a:ext cx="615950" cy="615950"/>
            </a:xfrm>
            <a:custGeom>
              <a:avLst/>
              <a:gdLst>
                <a:gd name="T0" fmla="*/ 380 w 388"/>
                <a:gd name="T1" fmla="*/ 388 h 388"/>
                <a:gd name="T2" fmla="*/ 388 w 388"/>
                <a:gd name="T3" fmla="*/ 382 h 388"/>
                <a:gd name="T4" fmla="*/ 6 w 388"/>
                <a:gd name="T5" fmla="*/ 0 h 388"/>
                <a:gd name="T6" fmla="*/ 0 w 388"/>
                <a:gd name="T7" fmla="*/ 6 h 388"/>
                <a:gd name="T8" fmla="*/ 380 w 388"/>
                <a:gd name="T9" fmla="*/ 38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8" h="388">
                  <a:moveTo>
                    <a:pt x="380" y="388"/>
                  </a:moveTo>
                  <a:lnTo>
                    <a:pt x="388" y="382"/>
                  </a:lnTo>
                  <a:lnTo>
                    <a:pt x="6" y="0"/>
                  </a:lnTo>
                  <a:lnTo>
                    <a:pt x="0" y="6"/>
                  </a:lnTo>
                  <a:lnTo>
                    <a:pt x="380" y="388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1" name="Freeform 17"/>
            <p:cNvSpPr>
              <a:spLocks/>
            </p:cNvSpPr>
            <p:nvPr/>
          </p:nvSpPr>
          <p:spPr bwMode="auto">
            <a:xfrm>
              <a:off x="5278438" y="4905375"/>
              <a:ext cx="615950" cy="615950"/>
            </a:xfrm>
            <a:custGeom>
              <a:avLst/>
              <a:gdLst>
                <a:gd name="T0" fmla="*/ 380 w 388"/>
                <a:gd name="T1" fmla="*/ 388 h 388"/>
                <a:gd name="T2" fmla="*/ 388 w 388"/>
                <a:gd name="T3" fmla="*/ 382 h 388"/>
                <a:gd name="T4" fmla="*/ 6 w 388"/>
                <a:gd name="T5" fmla="*/ 0 h 388"/>
                <a:gd name="T6" fmla="*/ 0 w 388"/>
                <a:gd name="T7" fmla="*/ 6 h 388"/>
                <a:gd name="T8" fmla="*/ 380 w 388"/>
                <a:gd name="T9" fmla="*/ 38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8" h="388">
                  <a:moveTo>
                    <a:pt x="380" y="388"/>
                  </a:moveTo>
                  <a:lnTo>
                    <a:pt x="388" y="382"/>
                  </a:lnTo>
                  <a:lnTo>
                    <a:pt x="6" y="0"/>
                  </a:lnTo>
                  <a:lnTo>
                    <a:pt x="0" y="6"/>
                  </a:lnTo>
                  <a:lnTo>
                    <a:pt x="380" y="38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2" name="Freeform 18"/>
            <p:cNvSpPr>
              <a:spLocks/>
            </p:cNvSpPr>
            <p:nvPr/>
          </p:nvSpPr>
          <p:spPr bwMode="auto">
            <a:xfrm>
              <a:off x="5675313" y="5219700"/>
              <a:ext cx="1239838" cy="1239838"/>
            </a:xfrm>
            <a:custGeom>
              <a:avLst/>
              <a:gdLst>
                <a:gd name="T0" fmla="*/ 405 w 546"/>
                <a:gd name="T1" fmla="*/ 535 h 546"/>
                <a:gd name="T2" fmla="*/ 446 w 546"/>
                <a:gd name="T3" fmla="*/ 535 h 546"/>
                <a:gd name="T4" fmla="*/ 534 w 546"/>
                <a:gd name="T5" fmla="*/ 447 h 546"/>
                <a:gd name="T6" fmla="*/ 534 w 546"/>
                <a:gd name="T7" fmla="*/ 405 h 546"/>
                <a:gd name="T8" fmla="*/ 140 w 546"/>
                <a:gd name="T9" fmla="*/ 11 h 546"/>
                <a:gd name="T10" fmla="*/ 99 w 546"/>
                <a:gd name="T11" fmla="*/ 11 h 546"/>
                <a:gd name="T12" fmla="*/ 11 w 546"/>
                <a:gd name="T13" fmla="*/ 100 h 546"/>
                <a:gd name="T14" fmla="*/ 11 w 546"/>
                <a:gd name="T15" fmla="*/ 141 h 546"/>
                <a:gd name="T16" fmla="*/ 405 w 546"/>
                <a:gd name="T17" fmla="*/ 535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6" h="546">
                  <a:moveTo>
                    <a:pt x="405" y="535"/>
                  </a:moveTo>
                  <a:cubicBezTo>
                    <a:pt x="416" y="546"/>
                    <a:pt x="435" y="546"/>
                    <a:pt x="446" y="535"/>
                  </a:cubicBezTo>
                  <a:cubicBezTo>
                    <a:pt x="534" y="447"/>
                    <a:pt x="534" y="447"/>
                    <a:pt x="534" y="447"/>
                  </a:cubicBezTo>
                  <a:cubicBezTo>
                    <a:pt x="546" y="435"/>
                    <a:pt x="546" y="417"/>
                    <a:pt x="534" y="405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29" y="0"/>
                    <a:pt x="111" y="0"/>
                    <a:pt x="99" y="11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0" y="111"/>
                    <a:pt x="0" y="130"/>
                    <a:pt x="11" y="141"/>
                  </a:cubicBezTo>
                  <a:cubicBezTo>
                    <a:pt x="405" y="535"/>
                    <a:pt x="405" y="535"/>
                    <a:pt x="405" y="535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3" name="Freeform 19"/>
            <p:cNvSpPr>
              <a:spLocks/>
            </p:cNvSpPr>
            <p:nvPr/>
          </p:nvSpPr>
          <p:spPr bwMode="auto">
            <a:xfrm>
              <a:off x="6724650" y="6369050"/>
              <a:ext cx="30163" cy="28575"/>
            </a:xfrm>
            <a:custGeom>
              <a:avLst/>
              <a:gdLst>
                <a:gd name="T0" fmla="*/ 19 w 19"/>
                <a:gd name="T1" fmla="*/ 0 h 18"/>
                <a:gd name="T2" fmla="*/ 0 w 19"/>
                <a:gd name="T3" fmla="*/ 18 h 18"/>
                <a:gd name="T4" fmla="*/ 0 w 19"/>
                <a:gd name="T5" fmla="*/ 18 h 18"/>
                <a:gd name="T6" fmla="*/ 19 w 19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8">
                  <a:moveTo>
                    <a:pt x="19" y="0"/>
                  </a:moveTo>
                  <a:lnTo>
                    <a:pt x="0" y="18"/>
                  </a:lnTo>
                  <a:lnTo>
                    <a:pt x="0" y="18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C2B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4" name="Freeform 20"/>
            <p:cNvSpPr>
              <a:spLocks/>
            </p:cNvSpPr>
            <p:nvPr/>
          </p:nvSpPr>
          <p:spPr bwMode="auto">
            <a:xfrm>
              <a:off x="6724650" y="6369050"/>
              <a:ext cx="30163" cy="28575"/>
            </a:xfrm>
            <a:custGeom>
              <a:avLst/>
              <a:gdLst>
                <a:gd name="T0" fmla="*/ 19 w 19"/>
                <a:gd name="T1" fmla="*/ 0 h 18"/>
                <a:gd name="T2" fmla="*/ 0 w 19"/>
                <a:gd name="T3" fmla="*/ 18 h 18"/>
                <a:gd name="T4" fmla="*/ 0 w 19"/>
                <a:gd name="T5" fmla="*/ 18 h 18"/>
                <a:gd name="T6" fmla="*/ 19 w 19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8">
                  <a:moveTo>
                    <a:pt x="19" y="0"/>
                  </a:moveTo>
                  <a:lnTo>
                    <a:pt x="0" y="18"/>
                  </a:lnTo>
                  <a:lnTo>
                    <a:pt x="0" y="18"/>
                  </a:lnTo>
                  <a:lnTo>
                    <a:pt x="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5" name="Freeform 21"/>
            <p:cNvSpPr>
              <a:spLocks/>
            </p:cNvSpPr>
            <p:nvPr/>
          </p:nvSpPr>
          <p:spPr bwMode="auto">
            <a:xfrm>
              <a:off x="5737225" y="5380038"/>
              <a:ext cx="1017588" cy="1017588"/>
            </a:xfrm>
            <a:custGeom>
              <a:avLst/>
              <a:gdLst>
                <a:gd name="T0" fmla="*/ 18 w 641"/>
                <a:gd name="T1" fmla="*/ 0 h 641"/>
                <a:gd name="T2" fmla="*/ 1 w 641"/>
                <a:gd name="T3" fmla="*/ 18 h 641"/>
                <a:gd name="T4" fmla="*/ 0 w 641"/>
                <a:gd name="T5" fmla="*/ 19 h 641"/>
                <a:gd name="T6" fmla="*/ 622 w 641"/>
                <a:gd name="T7" fmla="*/ 641 h 641"/>
                <a:gd name="T8" fmla="*/ 641 w 641"/>
                <a:gd name="T9" fmla="*/ 623 h 641"/>
                <a:gd name="T10" fmla="*/ 18 w 641"/>
                <a:gd name="T11" fmla="*/ 0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1" h="641">
                  <a:moveTo>
                    <a:pt x="18" y="0"/>
                  </a:moveTo>
                  <a:lnTo>
                    <a:pt x="1" y="18"/>
                  </a:lnTo>
                  <a:lnTo>
                    <a:pt x="0" y="19"/>
                  </a:lnTo>
                  <a:lnTo>
                    <a:pt x="622" y="641"/>
                  </a:lnTo>
                  <a:lnTo>
                    <a:pt x="641" y="623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6" name="Freeform 22"/>
            <p:cNvSpPr>
              <a:spLocks/>
            </p:cNvSpPr>
            <p:nvPr/>
          </p:nvSpPr>
          <p:spPr bwMode="auto">
            <a:xfrm>
              <a:off x="5737225" y="5380038"/>
              <a:ext cx="1017588" cy="1017588"/>
            </a:xfrm>
            <a:custGeom>
              <a:avLst/>
              <a:gdLst>
                <a:gd name="T0" fmla="*/ 18 w 641"/>
                <a:gd name="T1" fmla="*/ 0 h 641"/>
                <a:gd name="T2" fmla="*/ 1 w 641"/>
                <a:gd name="T3" fmla="*/ 18 h 641"/>
                <a:gd name="T4" fmla="*/ 0 w 641"/>
                <a:gd name="T5" fmla="*/ 19 h 641"/>
                <a:gd name="T6" fmla="*/ 622 w 641"/>
                <a:gd name="T7" fmla="*/ 641 h 641"/>
                <a:gd name="T8" fmla="*/ 641 w 641"/>
                <a:gd name="T9" fmla="*/ 623 h 641"/>
                <a:gd name="T10" fmla="*/ 18 w 641"/>
                <a:gd name="T11" fmla="*/ 0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1" h="641">
                  <a:moveTo>
                    <a:pt x="18" y="0"/>
                  </a:moveTo>
                  <a:lnTo>
                    <a:pt x="1" y="18"/>
                  </a:lnTo>
                  <a:lnTo>
                    <a:pt x="0" y="19"/>
                  </a:lnTo>
                  <a:lnTo>
                    <a:pt x="622" y="641"/>
                  </a:lnTo>
                  <a:lnTo>
                    <a:pt x="641" y="623"/>
                  </a:lnTo>
                  <a:lnTo>
                    <a:pt x="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7" name="Freeform 23"/>
            <p:cNvSpPr>
              <a:spLocks/>
            </p:cNvSpPr>
            <p:nvPr/>
          </p:nvSpPr>
          <p:spPr bwMode="auto">
            <a:xfrm>
              <a:off x="5680075" y="5440363"/>
              <a:ext cx="26988" cy="52388"/>
            </a:xfrm>
            <a:custGeom>
              <a:avLst/>
              <a:gdLst>
                <a:gd name="T0" fmla="*/ 12 w 12"/>
                <a:gd name="T1" fmla="*/ 0 h 23"/>
                <a:gd name="T2" fmla="*/ 9 w 12"/>
                <a:gd name="T3" fmla="*/ 3 h 23"/>
                <a:gd name="T4" fmla="*/ 0 w 12"/>
                <a:gd name="T5" fmla="*/ 23 h 23"/>
                <a:gd name="T6" fmla="*/ 9 w 12"/>
                <a:gd name="T7" fmla="*/ 3 h 23"/>
                <a:gd name="T8" fmla="*/ 12 w 12"/>
                <a:gd name="T9" fmla="*/ 0 h 23"/>
                <a:gd name="T10" fmla="*/ 12 w 12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3">
                  <a:moveTo>
                    <a:pt x="12" y="0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3" y="8"/>
                    <a:pt x="0" y="16"/>
                    <a:pt x="0" y="23"/>
                  </a:cubicBezTo>
                  <a:cubicBezTo>
                    <a:pt x="0" y="16"/>
                    <a:pt x="3" y="8"/>
                    <a:pt x="9" y="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C2B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8" name="Freeform 24"/>
            <p:cNvSpPr>
              <a:spLocks/>
            </p:cNvSpPr>
            <p:nvPr/>
          </p:nvSpPr>
          <p:spPr bwMode="auto">
            <a:xfrm>
              <a:off x="5707063" y="5427663"/>
              <a:ext cx="11113" cy="12700"/>
            </a:xfrm>
            <a:custGeom>
              <a:avLst/>
              <a:gdLst>
                <a:gd name="T0" fmla="*/ 7 w 7"/>
                <a:gd name="T1" fmla="*/ 0 h 8"/>
                <a:gd name="T2" fmla="*/ 0 w 7"/>
                <a:gd name="T3" fmla="*/ 8 h 8"/>
                <a:gd name="T4" fmla="*/ 0 w 7"/>
                <a:gd name="T5" fmla="*/ 8 h 8"/>
                <a:gd name="T6" fmla="*/ 7 w 7"/>
                <a:gd name="T7" fmla="*/ 0 h 8"/>
                <a:gd name="T8" fmla="*/ 7 w 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736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9" name="Freeform 25"/>
            <p:cNvSpPr>
              <a:spLocks/>
            </p:cNvSpPr>
            <p:nvPr/>
          </p:nvSpPr>
          <p:spPr bwMode="auto">
            <a:xfrm>
              <a:off x="5707063" y="5427663"/>
              <a:ext cx="11113" cy="12700"/>
            </a:xfrm>
            <a:custGeom>
              <a:avLst/>
              <a:gdLst>
                <a:gd name="T0" fmla="*/ 7 w 7"/>
                <a:gd name="T1" fmla="*/ 0 h 8"/>
                <a:gd name="T2" fmla="*/ 0 w 7"/>
                <a:gd name="T3" fmla="*/ 8 h 8"/>
                <a:gd name="T4" fmla="*/ 0 w 7"/>
                <a:gd name="T5" fmla="*/ 8 h 8"/>
                <a:gd name="T6" fmla="*/ 7 w 7"/>
                <a:gd name="T7" fmla="*/ 0 h 8"/>
                <a:gd name="T8" fmla="*/ 7 w 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/>
          </p:nvSpPr>
          <p:spPr bwMode="auto">
            <a:xfrm>
              <a:off x="5718175" y="5426075"/>
              <a:ext cx="1588" cy="1588"/>
            </a:xfrm>
            <a:prstGeom prst="rect">
              <a:avLst/>
            </a:prstGeom>
            <a:solidFill>
              <a:srgbClr val="6158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1" name="Rectangle 110"/>
            <p:cNvSpPr>
              <a:spLocks noChangeArrowheads="1"/>
            </p:cNvSpPr>
            <p:nvPr/>
          </p:nvSpPr>
          <p:spPr bwMode="auto">
            <a:xfrm>
              <a:off x="5718175" y="5426075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6688138" y="6416675"/>
              <a:ext cx="19050" cy="17463"/>
            </a:xfrm>
            <a:custGeom>
              <a:avLst/>
              <a:gdLst>
                <a:gd name="T0" fmla="*/ 12 w 12"/>
                <a:gd name="T1" fmla="*/ 0 h 11"/>
                <a:gd name="T2" fmla="*/ 0 w 12"/>
                <a:gd name="T3" fmla="*/ 11 h 11"/>
                <a:gd name="T4" fmla="*/ 12 w 12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1">
                  <a:moveTo>
                    <a:pt x="12" y="0"/>
                  </a:move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C2B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6688138" y="6416675"/>
              <a:ext cx="19050" cy="17463"/>
            </a:xfrm>
            <a:custGeom>
              <a:avLst/>
              <a:gdLst>
                <a:gd name="T0" fmla="*/ 12 w 12"/>
                <a:gd name="T1" fmla="*/ 0 h 11"/>
                <a:gd name="T2" fmla="*/ 0 w 12"/>
                <a:gd name="T3" fmla="*/ 11 h 11"/>
                <a:gd name="T4" fmla="*/ 12 w 12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1">
                  <a:moveTo>
                    <a:pt x="12" y="0"/>
                  </a:moveTo>
                  <a:lnTo>
                    <a:pt x="0" y="11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4" name="Freeform 30"/>
            <p:cNvSpPr>
              <a:spLocks/>
            </p:cNvSpPr>
            <p:nvPr/>
          </p:nvSpPr>
          <p:spPr bwMode="auto">
            <a:xfrm>
              <a:off x="5680075" y="5426075"/>
              <a:ext cx="1027113" cy="1027113"/>
            </a:xfrm>
            <a:custGeom>
              <a:avLst/>
              <a:gdLst>
                <a:gd name="T0" fmla="*/ 17 w 452"/>
                <a:gd name="T1" fmla="*/ 0 h 452"/>
                <a:gd name="T2" fmla="*/ 17 w 452"/>
                <a:gd name="T3" fmla="*/ 1 h 452"/>
                <a:gd name="T4" fmla="*/ 12 w 452"/>
                <a:gd name="T5" fmla="*/ 6 h 452"/>
                <a:gd name="T6" fmla="*/ 9 w 452"/>
                <a:gd name="T7" fmla="*/ 9 h 452"/>
                <a:gd name="T8" fmla="*/ 0 w 452"/>
                <a:gd name="T9" fmla="*/ 29 h 452"/>
                <a:gd name="T10" fmla="*/ 9 w 452"/>
                <a:gd name="T11" fmla="*/ 50 h 452"/>
                <a:gd name="T12" fmla="*/ 403 w 452"/>
                <a:gd name="T13" fmla="*/ 444 h 452"/>
                <a:gd name="T14" fmla="*/ 424 w 452"/>
                <a:gd name="T15" fmla="*/ 452 h 452"/>
                <a:gd name="T16" fmla="*/ 444 w 452"/>
                <a:gd name="T17" fmla="*/ 444 h 452"/>
                <a:gd name="T18" fmla="*/ 444 w 452"/>
                <a:gd name="T19" fmla="*/ 444 h 452"/>
                <a:gd name="T20" fmla="*/ 452 w 452"/>
                <a:gd name="T21" fmla="*/ 436 h 452"/>
                <a:gd name="T22" fmla="*/ 17 w 452"/>
                <a:gd name="T23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2" h="452">
                  <a:moveTo>
                    <a:pt x="17" y="0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3" y="14"/>
                    <a:pt x="0" y="22"/>
                    <a:pt x="0" y="29"/>
                  </a:cubicBezTo>
                  <a:cubicBezTo>
                    <a:pt x="0" y="37"/>
                    <a:pt x="3" y="44"/>
                    <a:pt x="9" y="50"/>
                  </a:cubicBezTo>
                  <a:cubicBezTo>
                    <a:pt x="403" y="444"/>
                    <a:pt x="403" y="444"/>
                    <a:pt x="403" y="444"/>
                  </a:cubicBezTo>
                  <a:cubicBezTo>
                    <a:pt x="409" y="450"/>
                    <a:pt x="416" y="452"/>
                    <a:pt x="424" y="452"/>
                  </a:cubicBezTo>
                  <a:cubicBezTo>
                    <a:pt x="431" y="452"/>
                    <a:pt x="438" y="450"/>
                    <a:pt x="444" y="444"/>
                  </a:cubicBezTo>
                  <a:cubicBezTo>
                    <a:pt x="444" y="444"/>
                    <a:pt x="444" y="444"/>
                    <a:pt x="444" y="444"/>
                  </a:cubicBezTo>
                  <a:cubicBezTo>
                    <a:pt x="452" y="436"/>
                    <a:pt x="452" y="436"/>
                    <a:pt x="452" y="436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5" name="Freeform 31"/>
            <p:cNvSpPr>
              <a:spLocks/>
            </p:cNvSpPr>
            <p:nvPr/>
          </p:nvSpPr>
          <p:spPr bwMode="auto">
            <a:xfrm>
              <a:off x="5199063" y="4745038"/>
              <a:ext cx="315913" cy="315913"/>
            </a:xfrm>
            <a:custGeom>
              <a:avLst/>
              <a:gdLst>
                <a:gd name="T0" fmla="*/ 54 w 199"/>
                <a:gd name="T1" fmla="*/ 199 h 199"/>
                <a:gd name="T2" fmla="*/ 199 w 199"/>
                <a:gd name="T3" fmla="*/ 53 h 199"/>
                <a:gd name="T4" fmla="*/ 146 w 199"/>
                <a:gd name="T5" fmla="*/ 0 h 199"/>
                <a:gd name="T6" fmla="*/ 0 w 199"/>
                <a:gd name="T7" fmla="*/ 144 h 199"/>
                <a:gd name="T8" fmla="*/ 54 w 199"/>
                <a:gd name="T9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99">
                  <a:moveTo>
                    <a:pt x="54" y="199"/>
                  </a:moveTo>
                  <a:lnTo>
                    <a:pt x="199" y="53"/>
                  </a:lnTo>
                  <a:lnTo>
                    <a:pt x="146" y="0"/>
                  </a:lnTo>
                  <a:lnTo>
                    <a:pt x="0" y="144"/>
                  </a:lnTo>
                  <a:lnTo>
                    <a:pt x="54" y="199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6" name="Freeform 32"/>
            <p:cNvSpPr>
              <a:spLocks/>
            </p:cNvSpPr>
            <p:nvPr/>
          </p:nvSpPr>
          <p:spPr bwMode="auto">
            <a:xfrm>
              <a:off x="5203825" y="4935538"/>
              <a:ext cx="119063" cy="117475"/>
            </a:xfrm>
            <a:custGeom>
              <a:avLst/>
              <a:gdLst>
                <a:gd name="T0" fmla="*/ 54 w 75"/>
                <a:gd name="T1" fmla="*/ 74 h 74"/>
                <a:gd name="T2" fmla="*/ 75 w 75"/>
                <a:gd name="T3" fmla="*/ 54 h 74"/>
                <a:gd name="T4" fmla="*/ 21 w 75"/>
                <a:gd name="T5" fmla="*/ 0 h 74"/>
                <a:gd name="T6" fmla="*/ 0 w 75"/>
                <a:gd name="T7" fmla="*/ 21 h 74"/>
                <a:gd name="T8" fmla="*/ 54 w 75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4">
                  <a:moveTo>
                    <a:pt x="54" y="74"/>
                  </a:moveTo>
                  <a:lnTo>
                    <a:pt x="75" y="54"/>
                  </a:lnTo>
                  <a:lnTo>
                    <a:pt x="21" y="0"/>
                  </a:lnTo>
                  <a:lnTo>
                    <a:pt x="0" y="21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7" name="Freeform 33"/>
            <p:cNvSpPr>
              <a:spLocks/>
            </p:cNvSpPr>
            <p:nvPr/>
          </p:nvSpPr>
          <p:spPr bwMode="auto">
            <a:xfrm>
              <a:off x="5251450" y="4908550"/>
              <a:ext cx="100013" cy="100013"/>
            </a:xfrm>
            <a:custGeom>
              <a:avLst/>
              <a:gdLst>
                <a:gd name="T0" fmla="*/ 53 w 63"/>
                <a:gd name="T1" fmla="*/ 63 h 63"/>
                <a:gd name="T2" fmla="*/ 63 w 63"/>
                <a:gd name="T3" fmla="*/ 54 h 63"/>
                <a:gd name="T4" fmla="*/ 8 w 63"/>
                <a:gd name="T5" fmla="*/ 0 h 63"/>
                <a:gd name="T6" fmla="*/ 0 w 63"/>
                <a:gd name="T7" fmla="*/ 8 h 63"/>
                <a:gd name="T8" fmla="*/ 53 w 63"/>
                <a:gd name="T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3">
                  <a:moveTo>
                    <a:pt x="53" y="63"/>
                  </a:moveTo>
                  <a:lnTo>
                    <a:pt x="63" y="54"/>
                  </a:lnTo>
                  <a:lnTo>
                    <a:pt x="8" y="0"/>
                  </a:lnTo>
                  <a:lnTo>
                    <a:pt x="0" y="8"/>
                  </a:lnTo>
                  <a:lnTo>
                    <a:pt x="53" y="63"/>
                  </a:ln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8" name="Freeform 34"/>
            <p:cNvSpPr>
              <a:spLocks/>
            </p:cNvSpPr>
            <p:nvPr/>
          </p:nvSpPr>
          <p:spPr bwMode="auto">
            <a:xfrm>
              <a:off x="3178175" y="2724150"/>
              <a:ext cx="2547938" cy="2544763"/>
            </a:xfrm>
            <a:custGeom>
              <a:avLst/>
              <a:gdLst>
                <a:gd name="T0" fmla="*/ 1076 w 1122"/>
                <a:gd name="T1" fmla="*/ 561 h 1121"/>
                <a:gd name="T2" fmla="*/ 1030 w 1122"/>
                <a:gd name="T3" fmla="*/ 561 h 1121"/>
                <a:gd name="T4" fmla="*/ 993 w 1122"/>
                <a:gd name="T5" fmla="*/ 743 h 1121"/>
                <a:gd name="T6" fmla="*/ 823 w 1122"/>
                <a:gd name="T7" fmla="*/ 949 h 1121"/>
                <a:gd name="T8" fmla="*/ 561 w 1122"/>
                <a:gd name="T9" fmla="*/ 1029 h 1121"/>
                <a:gd name="T10" fmla="*/ 379 w 1122"/>
                <a:gd name="T11" fmla="*/ 993 h 1121"/>
                <a:gd name="T12" fmla="*/ 172 w 1122"/>
                <a:gd name="T13" fmla="*/ 823 h 1121"/>
                <a:gd name="T14" fmla="*/ 92 w 1122"/>
                <a:gd name="T15" fmla="*/ 561 h 1121"/>
                <a:gd name="T16" fmla="*/ 129 w 1122"/>
                <a:gd name="T17" fmla="*/ 378 h 1121"/>
                <a:gd name="T18" fmla="*/ 299 w 1122"/>
                <a:gd name="T19" fmla="*/ 172 h 1121"/>
                <a:gd name="T20" fmla="*/ 561 w 1122"/>
                <a:gd name="T21" fmla="*/ 92 h 1121"/>
                <a:gd name="T22" fmla="*/ 744 w 1122"/>
                <a:gd name="T23" fmla="*/ 128 h 1121"/>
                <a:gd name="T24" fmla="*/ 950 w 1122"/>
                <a:gd name="T25" fmla="*/ 298 h 1121"/>
                <a:gd name="T26" fmla="*/ 1030 w 1122"/>
                <a:gd name="T27" fmla="*/ 561 h 1121"/>
                <a:gd name="T28" fmla="*/ 1076 w 1122"/>
                <a:gd name="T29" fmla="*/ 561 h 1121"/>
                <a:gd name="T30" fmla="*/ 1122 w 1122"/>
                <a:gd name="T31" fmla="*/ 561 h 1121"/>
                <a:gd name="T32" fmla="*/ 1078 w 1122"/>
                <a:gd name="T33" fmla="*/ 342 h 1121"/>
                <a:gd name="T34" fmla="*/ 875 w 1122"/>
                <a:gd name="T35" fmla="*/ 96 h 1121"/>
                <a:gd name="T36" fmla="*/ 561 w 1122"/>
                <a:gd name="T37" fmla="*/ 0 h 1121"/>
                <a:gd name="T38" fmla="*/ 343 w 1122"/>
                <a:gd name="T39" fmla="*/ 44 h 1121"/>
                <a:gd name="T40" fmla="*/ 96 w 1122"/>
                <a:gd name="T41" fmla="*/ 247 h 1121"/>
                <a:gd name="T42" fmla="*/ 0 w 1122"/>
                <a:gd name="T43" fmla="*/ 561 h 1121"/>
                <a:gd name="T44" fmla="*/ 44 w 1122"/>
                <a:gd name="T45" fmla="*/ 779 h 1121"/>
                <a:gd name="T46" fmla="*/ 248 w 1122"/>
                <a:gd name="T47" fmla="*/ 1026 h 1121"/>
                <a:gd name="T48" fmla="*/ 561 w 1122"/>
                <a:gd name="T49" fmla="*/ 1121 h 1121"/>
                <a:gd name="T50" fmla="*/ 779 w 1122"/>
                <a:gd name="T51" fmla="*/ 1077 h 1121"/>
                <a:gd name="T52" fmla="*/ 1026 w 1122"/>
                <a:gd name="T53" fmla="*/ 874 h 1121"/>
                <a:gd name="T54" fmla="*/ 1122 w 1122"/>
                <a:gd name="T55" fmla="*/ 561 h 1121"/>
                <a:gd name="T56" fmla="*/ 1076 w 1122"/>
                <a:gd name="T57" fmla="*/ 561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22" h="1121">
                  <a:moveTo>
                    <a:pt x="1076" y="561"/>
                  </a:moveTo>
                  <a:cubicBezTo>
                    <a:pt x="1030" y="561"/>
                    <a:pt x="1030" y="561"/>
                    <a:pt x="1030" y="561"/>
                  </a:cubicBezTo>
                  <a:cubicBezTo>
                    <a:pt x="1030" y="625"/>
                    <a:pt x="1017" y="687"/>
                    <a:pt x="993" y="743"/>
                  </a:cubicBezTo>
                  <a:cubicBezTo>
                    <a:pt x="958" y="827"/>
                    <a:pt x="898" y="899"/>
                    <a:pt x="823" y="949"/>
                  </a:cubicBezTo>
                  <a:cubicBezTo>
                    <a:pt x="748" y="1000"/>
                    <a:pt x="658" y="1029"/>
                    <a:pt x="561" y="1029"/>
                  </a:cubicBezTo>
                  <a:cubicBezTo>
                    <a:pt x="496" y="1029"/>
                    <a:pt x="435" y="1016"/>
                    <a:pt x="379" y="993"/>
                  </a:cubicBezTo>
                  <a:cubicBezTo>
                    <a:pt x="294" y="957"/>
                    <a:pt x="223" y="898"/>
                    <a:pt x="172" y="823"/>
                  </a:cubicBezTo>
                  <a:cubicBezTo>
                    <a:pt x="122" y="748"/>
                    <a:pt x="92" y="658"/>
                    <a:pt x="92" y="561"/>
                  </a:cubicBezTo>
                  <a:cubicBezTo>
                    <a:pt x="92" y="496"/>
                    <a:pt x="105" y="434"/>
                    <a:pt x="129" y="378"/>
                  </a:cubicBezTo>
                  <a:cubicBezTo>
                    <a:pt x="165" y="294"/>
                    <a:pt x="224" y="222"/>
                    <a:pt x="299" y="172"/>
                  </a:cubicBezTo>
                  <a:cubicBezTo>
                    <a:pt x="374" y="121"/>
                    <a:pt x="464" y="92"/>
                    <a:pt x="561" y="92"/>
                  </a:cubicBezTo>
                  <a:cubicBezTo>
                    <a:pt x="626" y="92"/>
                    <a:pt x="688" y="105"/>
                    <a:pt x="744" y="128"/>
                  </a:cubicBezTo>
                  <a:cubicBezTo>
                    <a:pt x="828" y="164"/>
                    <a:pt x="899" y="224"/>
                    <a:pt x="950" y="298"/>
                  </a:cubicBezTo>
                  <a:cubicBezTo>
                    <a:pt x="1000" y="373"/>
                    <a:pt x="1030" y="463"/>
                    <a:pt x="1030" y="561"/>
                  </a:cubicBezTo>
                  <a:cubicBezTo>
                    <a:pt x="1076" y="561"/>
                    <a:pt x="1076" y="561"/>
                    <a:pt x="1076" y="561"/>
                  </a:cubicBezTo>
                  <a:cubicBezTo>
                    <a:pt x="1122" y="561"/>
                    <a:pt x="1122" y="561"/>
                    <a:pt x="1122" y="561"/>
                  </a:cubicBezTo>
                  <a:cubicBezTo>
                    <a:pt x="1122" y="483"/>
                    <a:pt x="1106" y="409"/>
                    <a:pt x="1078" y="342"/>
                  </a:cubicBezTo>
                  <a:cubicBezTo>
                    <a:pt x="1035" y="242"/>
                    <a:pt x="964" y="156"/>
                    <a:pt x="875" y="96"/>
                  </a:cubicBezTo>
                  <a:cubicBezTo>
                    <a:pt x="785" y="35"/>
                    <a:pt x="677" y="0"/>
                    <a:pt x="561" y="0"/>
                  </a:cubicBezTo>
                  <a:cubicBezTo>
                    <a:pt x="484" y="0"/>
                    <a:pt x="410" y="15"/>
                    <a:pt x="343" y="44"/>
                  </a:cubicBezTo>
                  <a:cubicBezTo>
                    <a:pt x="242" y="86"/>
                    <a:pt x="157" y="157"/>
                    <a:pt x="96" y="247"/>
                  </a:cubicBezTo>
                  <a:cubicBezTo>
                    <a:pt x="36" y="336"/>
                    <a:pt x="0" y="445"/>
                    <a:pt x="0" y="561"/>
                  </a:cubicBezTo>
                  <a:cubicBezTo>
                    <a:pt x="0" y="638"/>
                    <a:pt x="16" y="712"/>
                    <a:pt x="44" y="779"/>
                  </a:cubicBezTo>
                  <a:cubicBezTo>
                    <a:pt x="87" y="880"/>
                    <a:pt x="158" y="965"/>
                    <a:pt x="248" y="1026"/>
                  </a:cubicBezTo>
                  <a:cubicBezTo>
                    <a:pt x="337" y="1086"/>
                    <a:pt x="445" y="1121"/>
                    <a:pt x="561" y="1121"/>
                  </a:cubicBezTo>
                  <a:cubicBezTo>
                    <a:pt x="638" y="1121"/>
                    <a:pt x="712" y="1106"/>
                    <a:pt x="779" y="1077"/>
                  </a:cubicBezTo>
                  <a:cubicBezTo>
                    <a:pt x="880" y="1035"/>
                    <a:pt x="966" y="964"/>
                    <a:pt x="1026" y="874"/>
                  </a:cubicBezTo>
                  <a:cubicBezTo>
                    <a:pt x="1087" y="785"/>
                    <a:pt x="1122" y="677"/>
                    <a:pt x="1122" y="561"/>
                  </a:cubicBezTo>
                  <a:lnTo>
                    <a:pt x="1076" y="561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9" name="Freeform 35"/>
            <p:cNvSpPr>
              <a:spLocks/>
            </p:cNvSpPr>
            <p:nvPr/>
          </p:nvSpPr>
          <p:spPr bwMode="auto">
            <a:xfrm>
              <a:off x="3230563" y="2776538"/>
              <a:ext cx="2443163" cy="2439988"/>
            </a:xfrm>
            <a:custGeom>
              <a:avLst/>
              <a:gdLst>
                <a:gd name="T0" fmla="*/ 1053 w 1076"/>
                <a:gd name="T1" fmla="*/ 538 h 1075"/>
                <a:gd name="T2" fmla="*/ 1030 w 1076"/>
                <a:gd name="T3" fmla="*/ 538 h 1075"/>
                <a:gd name="T4" fmla="*/ 886 w 1076"/>
                <a:gd name="T5" fmla="*/ 885 h 1075"/>
                <a:gd name="T6" fmla="*/ 538 w 1076"/>
                <a:gd name="T7" fmla="*/ 1029 h 1075"/>
                <a:gd name="T8" fmla="*/ 190 w 1076"/>
                <a:gd name="T9" fmla="*/ 885 h 1075"/>
                <a:gd name="T10" fmla="*/ 46 w 1076"/>
                <a:gd name="T11" fmla="*/ 538 h 1075"/>
                <a:gd name="T12" fmla="*/ 190 w 1076"/>
                <a:gd name="T13" fmla="*/ 190 h 1075"/>
                <a:gd name="T14" fmla="*/ 538 w 1076"/>
                <a:gd name="T15" fmla="*/ 46 h 1075"/>
                <a:gd name="T16" fmla="*/ 886 w 1076"/>
                <a:gd name="T17" fmla="*/ 190 h 1075"/>
                <a:gd name="T18" fmla="*/ 1030 w 1076"/>
                <a:gd name="T19" fmla="*/ 538 h 1075"/>
                <a:gd name="T20" fmla="*/ 1053 w 1076"/>
                <a:gd name="T21" fmla="*/ 538 h 1075"/>
                <a:gd name="T22" fmla="*/ 1076 w 1076"/>
                <a:gd name="T23" fmla="*/ 538 h 1075"/>
                <a:gd name="T24" fmla="*/ 918 w 1076"/>
                <a:gd name="T25" fmla="*/ 157 h 1075"/>
                <a:gd name="T26" fmla="*/ 538 w 1076"/>
                <a:gd name="T27" fmla="*/ 0 h 1075"/>
                <a:gd name="T28" fmla="*/ 158 w 1076"/>
                <a:gd name="T29" fmla="*/ 157 h 1075"/>
                <a:gd name="T30" fmla="*/ 0 w 1076"/>
                <a:gd name="T31" fmla="*/ 538 h 1075"/>
                <a:gd name="T32" fmla="*/ 158 w 1076"/>
                <a:gd name="T33" fmla="*/ 918 h 1075"/>
                <a:gd name="T34" fmla="*/ 538 w 1076"/>
                <a:gd name="T35" fmla="*/ 1075 h 1075"/>
                <a:gd name="T36" fmla="*/ 918 w 1076"/>
                <a:gd name="T37" fmla="*/ 918 h 1075"/>
                <a:gd name="T38" fmla="*/ 1076 w 1076"/>
                <a:gd name="T39" fmla="*/ 538 h 1075"/>
                <a:gd name="T40" fmla="*/ 1053 w 1076"/>
                <a:gd name="T41" fmla="*/ 538 h 10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76" h="1075">
                  <a:moveTo>
                    <a:pt x="1053" y="538"/>
                  </a:moveTo>
                  <a:cubicBezTo>
                    <a:pt x="1030" y="538"/>
                    <a:pt x="1030" y="538"/>
                    <a:pt x="1030" y="538"/>
                  </a:cubicBezTo>
                  <a:cubicBezTo>
                    <a:pt x="1030" y="673"/>
                    <a:pt x="975" y="796"/>
                    <a:pt x="886" y="885"/>
                  </a:cubicBezTo>
                  <a:cubicBezTo>
                    <a:pt x="797" y="974"/>
                    <a:pt x="674" y="1029"/>
                    <a:pt x="538" y="1029"/>
                  </a:cubicBezTo>
                  <a:cubicBezTo>
                    <a:pt x="402" y="1029"/>
                    <a:pt x="279" y="974"/>
                    <a:pt x="190" y="885"/>
                  </a:cubicBezTo>
                  <a:cubicBezTo>
                    <a:pt x="101" y="796"/>
                    <a:pt x="46" y="673"/>
                    <a:pt x="46" y="538"/>
                  </a:cubicBezTo>
                  <a:cubicBezTo>
                    <a:pt x="46" y="402"/>
                    <a:pt x="101" y="279"/>
                    <a:pt x="190" y="190"/>
                  </a:cubicBezTo>
                  <a:cubicBezTo>
                    <a:pt x="279" y="101"/>
                    <a:pt x="402" y="46"/>
                    <a:pt x="538" y="46"/>
                  </a:cubicBezTo>
                  <a:cubicBezTo>
                    <a:pt x="674" y="46"/>
                    <a:pt x="797" y="101"/>
                    <a:pt x="886" y="190"/>
                  </a:cubicBezTo>
                  <a:cubicBezTo>
                    <a:pt x="975" y="279"/>
                    <a:pt x="1030" y="402"/>
                    <a:pt x="1030" y="538"/>
                  </a:cubicBezTo>
                  <a:cubicBezTo>
                    <a:pt x="1053" y="538"/>
                    <a:pt x="1053" y="538"/>
                    <a:pt x="1053" y="538"/>
                  </a:cubicBezTo>
                  <a:cubicBezTo>
                    <a:pt x="1076" y="538"/>
                    <a:pt x="1076" y="538"/>
                    <a:pt x="1076" y="538"/>
                  </a:cubicBezTo>
                  <a:cubicBezTo>
                    <a:pt x="1076" y="389"/>
                    <a:pt x="1016" y="255"/>
                    <a:pt x="918" y="157"/>
                  </a:cubicBezTo>
                  <a:cubicBezTo>
                    <a:pt x="821" y="60"/>
                    <a:pt x="687" y="0"/>
                    <a:pt x="538" y="0"/>
                  </a:cubicBezTo>
                  <a:cubicBezTo>
                    <a:pt x="390" y="0"/>
                    <a:pt x="255" y="60"/>
                    <a:pt x="158" y="157"/>
                  </a:cubicBezTo>
                  <a:cubicBezTo>
                    <a:pt x="61" y="255"/>
                    <a:pt x="0" y="389"/>
                    <a:pt x="0" y="538"/>
                  </a:cubicBezTo>
                  <a:cubicBezTo>
                    <a:pt x="0" y="686"/>
                    <a:pt x="61" y="821"/>
                    <a:pt x="158" y="918"/>
                  </a:cubicBezTo>
                  <a:cubicBezTo>
                    <a:pt x="255" y="1015"/>
                    <a:pt x="390" y="1075"/>
                    <a:pt x="538" y="1075"/>
                  </a:cubicBezTo>
                  <a:cubicBezTo>
                    <a:pt x="687" y="1075"/>
                    <a:pt x="821" y="1015"/>
                    <a:pt x="918" y="918"/>
                  </a:cubicBezTo>
                  <a:cubicBezTo>
                    <a:pt x="1016" y="821"/>
                    <a:pt x="1076" y="686"/>
                    <a:pt x="1076" y="538"/>
                  </a:cubicBezTo>
                  <a:lnTo>
                    <a:pt x="1053" y="53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 rot="155360">
            <a:off x="4494383" y="2885012"/>
            <a:ext cx="3038554" cy="2591021"/>
            <a:chOff x="2484438" y="2819400"/>
            <a:chExt cx="3579813" cy="3128963"/>
          </a:xfrm>
          <a:solidFill>
            <a:srgbClr val="016AA3"/>
          </a:solidFill>
          <a:effectLst>
            <a:outerShdw blurRad="38100" dist="25400" dir="5400000" algn="ctr" rotWithShape="0">
              <a:srgbClr val="000000">
                <a:alpha val="20000"/>
              </a:srgbClr>
            </a:outerShdw>
          </a:effectLst>
        </p:grpSpPr>
        <p:sp>
          <p:nvSpPr>
            <p:cNvPr id="121" name="Freeform 11"/>
            <p:cNvSpPr>
              <a:spLocks/>
            </p:cNvSpPr>
            <p:nvPr/>
          </p:nvSpPr>
          <p:spPr bwMode="auto">
            <a:xfrm>
              <a:off x="2840038" y="2819400"/>
              <a:ext cx="3224213" cy="2787650"/>
            </a:xfrm>
            <a:custGeom>
              <a:avLst/>
              <a:gdLst>
                <a:gd name="T0" fmla="*/ 710 w 1420"/>
                <a:gd name="T1" fmla="*/ 1228 h 1228"/>
                <a:gd name="T2" fmla="*/ 208 w 1420"/>
                <a:gd name="T3" fmla="*/ 1020 h 1228"/>
                <a:gd name="T4" fmla="*/ 0 w 1420"/>
                <a:gd name="T5" fmla="*/ 519 h 1228"/>
                <a:gd name="T6" fmla="*/ 208 w 1420"/>
                <a:gd name="T7" fmla="*/ 17 h 1228"/>
                <a:gd name="T8" fmla="*/ 270 w 1420"/>
                <a:gd name="T9" fmla="*/ 17 h 1228"/>
                <a:gd name="T10" fmla="*/ 270 w 1420"/>
                <a:gd name="T11" fmla="*/ 80 h 1228"/>
                <a:gd name="T12" fmla="*/ 89 w 1420"/>
                <a:gd name="T13" fmla="*/ 519 h 1228"/>
                <a:gd name="T14" fmla="*/ 710 w 1420"/>
                <a:gd name="T15" fmla="*/ 1140 h 1228"/>
                <a:gd name="T16" fmla="*/ 1331 w 1420"/>
                <a:gd name="T17" fmla="*/ 519 h 1228"/>
                <a:gd name="T18" fmla="*/ 1376 w 1420"/>
                <a:gd name="T19" fmla="*/ 474 h 1228"/>
                <a:gd name="T20" fmla="*/ 1420 w 1420"/>
                <a:gd name="T21" fmla="*/ 519 h 1228"/>
                <a:gd name="T22" fmla="*/ 1212 w 1420"/>
                <a:gd name="T23" fmla="*/ 1020 h 1228"/>
                <a:gd name="T24" fmla="*/ 710 w 1420"/>
                <a:gd name="T25" fmla="*/ 1228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20" h="1228">
                  <a:moveTo>
                    <a:pt x="710" y="1228"/>
                  </a:moveTo>
                  <a:cubicBezTo>
                    <a:pt x="520" y="1228"/>
                    <a:pt x="342" y="1154"/>
                    <a:pt x="208" y="1020"/>
                  </a:cubicBezTo>
                  <a:cubicBezTo>
                    <a:pt x="74" y="886"/>
                    <a:pt x="0" y="708"/>
                    <a:pt x="0" y="519"/>
                  </a:cubicBezTo>
                  <a:cubicBezTo>
                    <a:pt x="0" y="329"/>
                    <a:pt x="74" y="151"/>
                    <a:pt x="208" y="17"/>
                  </a:cubicBezTo>
                  <a:cubicBezTo>
                    <a:pt x="225" y="0"/>
                    <a:pt x="253" y="0"/>
                    <a:pt x="270" y="17"/>
                  </a:cubicBezTo>
                  <a:cubicBezTo>
                    <a:pt x="288" y="34"/>
                    <a:pt x="288" y="62"/>
                    <a:pt x="270" y="80"/>
                  </a:cubicBezTo>
                  <a:cubicBezTo>
                    <a:pt x="153" y="197"/>
                    <a:pt x="89" y="353"/>
                    <a:pt x="89" y="519"/>
                  </a:cubicBezTo>
                  <a:cubicBezTo>
                    <a:pt x="89" y="861"/>
                    <a:pt x="368" y="1140"/>
                    <a:pt x="710" y="1140"/>
                  </a:cubicBezTo>
                  <a:cubicBezTo>
                    <a:pt x="1053" y="1140"/>
                    <a:pt x="1331" y="861"/>
                    <a:pt x="1331" y="519"/>
                  </a:cubicBezTo>
                  <a:cubicBezTo>
                    <a:pt x="1331" y="494"/>
                    <a:pt x="1351" y="474"/>
                    <a:pt x="1376" y="474"/>
                  </a:cubicBezTo>
                  <a:cubicBezTo>
                    <a:pt x="1400" y="474"/>
                    <a:pt x="1420" y="494"/>
                    <a:pt x="1420" y="519"/>
                  </a:cubicBezTo>
                  <a:cubicBezTo>
                    <a:pt x="1420" y="708"/>
                    <a:pt x="1346" y="886"/>
                    <a:pt x="1212" y="1020"/>
                  </a:cubicBezTo>
                  <a:cubicBezTo>
                    <a:pt x="1078" y="1154"/>
                    <a:pt x="900" y="1228"/>
                    <a:pt x="710" y="1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22" name="Freeform 36"/>
            <p:cNvSpPr>
              <a:spLocks/>
            </p:cNvSpPr>
            <p:nvPr/>
          </p:nvSpPr>
          <p:spPr bwMode="auto">
            <a:xfrm>
              <a:off x="2560638" y="5024438"/>
              <a:ext cx="849313" cy="849313"/>
            </a:xfrm>
            <a:custGeom>
              <a:avLst/>
              <a:gdLst>
                <a:gd name="T0" fmla="*/ 38 w 535"/>
                <a:gd name="T1" fmla="*/ 535 h 535"/>
                <a:gd name="T2" fmla="*/ 0 w 535"/>
                <a:gd name="T3" fmla="*/ 496 h 535"/>
                <a:gd name="T4" fmla="*/ 496 w 535"/>
                <a:gd name="T5" fmla="*/ 0 h 535"/>
                <a:gd name="T6" fmla="*/ 535 w 535"/>
                <a:gd name="T7" fmla="*/ 38 h 535"/>
                <a:gd name="T8" fmla="*/ 38 w 535"/>
                <a:gd name="T9" fmla="*/ 535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5" h="535">
                  <a:moveTo>
                    <a:pt x="38" y="535"/>
                  </a:moveTo>
                  <a:lnTo>
                    <a:pt x="0" y="496"/>
                  </a:lnTo>
                  <a:lnTo>
                    <a:pt x="496" y="0"/>
                  </a:lnTo>
                  <a:lnTo>
                    <a:pt x="535" y="38"/>
                  </a:lnTo>
                  <a:lnTo>
                    <a:pt x="38" y="5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23" name="Freeform 37"/>
            <p:cNvSpPr>
              <a:spLocks/>
            </p:cNvSpPr>
            <p:nvPr/>
          </p:nvSpPr>
          <p:spPr bwMode="auto">
            <a:xfrm>
              <a:off x="2484438" y="5732463"/>
              <a:ext cx="215900" cy="215900"/>
            </a:xfrm>
            <a:custGeom>
              <a:avLst/>
              <a:gdLst>
                <a:gd name="T0" fmla="*/ 17 w 95"/>
                <a:gd name="T1" fmla="*/ 17 h 95"/>
                <a:gd name="T2" fmla="*/ 17 w 95"/>
                <a:gd name="T3" fmla="*/ 78 h 95"/>
                <a:gd name="T4" fmla="*/ 79 w 95"/>
                <a:gd name="T5" fmla="*/ 78 h 95"/>
                <a:gd name="T6" fmla="*/ 79 w 95"/>
                <a:gd name="T7" fmla="*/ 17 h 95"/>
                <a:gd name="T8" fmla="*/ 17 w 95"/>
                <a:gd name="T9" fmla="*/ 1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5">
                  <a:moveTo>
                    <a:pt x="17" y="17"/>
                  </a:moveTo>
                  <a:cubicBezTo>
                    <a:pt x="0" y="33"/>
                    <a:pt x="0" y="61"/>
                    <a:pt x="17" y="78"/>
                  </a:cubicBezTo>
                  <a:cubicBezTo>
                    <a:pt x="34" y="95"/>
                    <a:pt x="62" y="95"/>
                    <a:pt x="79" y="78"/>
                  </a:cubicBezTo>
                  <a:cubicBezTo>
                    <a:pt x="95" y="61"/>
                    <a:pt x="95" y="33"/>
                    <a:pt x="79" y="17"/>
                  </a:cubicBezTo>
                  <a:cubicBezTo>
                    <a:pt x="62" y="0"/>
                    <a:pt x="34" y="0"/>
                    <a:pt x="1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4036527" y="1889960"/>
            <a:ext cx="551906" cy="423572"/>
            <a:chOff x="1844383" y="1394308"/>
            <a:chExt cx="861398" cy="859217"/>
          </a:xfrm>
        </p:grpSpPr>
        <p:sp>
          <p:nvSpPr>
            <p:cNvPr id="163" name="Oval 162"/>
            <p:cNvSpPr>
              <a:spLocks noChangeArrowheads="1"/>
            </p:cNvSpPr>
            <p:nvPr/>
          </p:nvSpPr>
          <p:spPr bwMode="auto">
            <a:xfrm>
              <a:off x="1844383" y="1394308"/>
              <a:ext cx="861398" cy="859217"/>
            </a:xfrm>
            <a:prstGeom prst="ellipse">
              <a:avLst/>
            </a:prstGeom>
            <a:solidFill>
              <a:schemeClr val="bg1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Oval 163"/>
            <p:cNvSpPr>
              <a:spLocks noChangeArrowheads="1"/>
            </p:cNvSpPr>
            <p:nvPr/>
          </p:nvSpPr>
          <p:spPr bwMode="auto">
            <a:xfrm>
              <a:off x="1941427" y="1490261"/>
              <a:ext cx="666221" cy="668402"/>
            </a:xfrm>
            <a:prstGeom prst="ellipse">
              <a:avLst/>
            </a:prstGeom>
            <a:solidFill>
              <a:srgbClr val="FEA34F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38100" dist="25400" dir="5400000" algn="ctr" rotWithShape="0">
                <a:srgbClr val="000000">
                  <a:alpha val="20000"/>
                </a:srgbClr>
              </a:outerShdw>
            </a:effec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7442745" y="1892414"/>
            <a:ext cx="551906" cy="423572"/>
            <a:chOff x="1844383" y="1394308"/>
            <a:chExt cx="861398" cy="859217"/>
          </a:xfrm>
        </p:grpSpPr>
        <p:sp>
          <p:nvSpPr>
            <p:cNvPr id="169" name="Oval 168"/>
            <p:cNvSpPr>
              <a:spLocks noChangeArrowheads="1"/>
            </p:cNvSpPr>
            <p:nvPr/>
          </p:nvSpPr>
          <p:spPr bwMode="auto">
            <a:xfrm>
              <a:off x="1844383" y="1394308"/>
              <a:ext cx="861398" cy="859217"/>
            </a:xfrm>
            <a:prstGeom prst="ellipse">
              <a:avLst/>
            </a:prstGeom>
            <a:solidFill>
              <a:schemeClr val="bg1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Oval 169"/>
            <p:cNvSpPr>
              <a:spLocks noChangeArrowheads="1"/>
            </p:cNvSpPr>
            <p:nvPr/>
          </p:nvSpPr>
          <p:spPr bwMode="auto">
            <a:xfrm>
              <a:off x="1941427" y="1490261"/>
              <a:ext cx="666221" cy="668402"/>
            </a:xfrm>
            <a:prstGeom prst="ellipse">
              <a:avLst/>
            </a:prstGeom>
            <a:solidFill>
              <a:srgbClr val="46B688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38100" dist="25400" dir="5400000" algn="ctr" rotWithShape="0">
                <a:srgbClr val="000000">
                  <a:alpha val="20000"/>
                </a:srgbClr>
              </a:outerShdw>
            </a:effec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4052176" y="5152998"/>
            <a:ext cx="551906" cy="423572"/>
            <a:chOff x="1844383" y="1394308"/>
            <a:chExt cx="861398" cy="859217"/>
          </a:xfrm>
        </p:grpSpPr>
        <p:sp>
          <p:nvSpPr>
            <p:cNvPr id="173" name="Oval 172"/>
            <p:cNvSpPr>
              <a:spLocks noChangeArrowheads="1"/>
            </p:cNvSpPr>
            <p:nvPr/>
          </p:nvSpPr>
          <p:spPr bwMode="auto">
            <a:xfrm>
              <a:off x="1844383" y="1394308"/>
              <a:ext cx="861398" cy="859217"/>
            </a:xfrm>
            <a:prstGeom prst="ellipse">
              <a:avLst/>
            </a:prstGeom>
            <a:solidFill>
              <a:schemeClr val="bg1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Oval 173"/>
            <p:cNvSpPr>
              <a:spLocks noChangeArrowheads="1"/>
            </p:cNvSpPr>
            <p:nvPr/>
          </p:nvSpPr>
          <p:spPr bwMode="auto">
            <a:xfrm>
              <a:off x="1941427" y="1490261"/>
              <a:ext cx="666221" cy="668402"/>
            </a:xfrm>
            <a:prstGeom prst="ellipse">
              <a:avLst/>
            </a:prstGeom>
            <a:solidFill>
              <a:srgbClr val="016AA3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38100" dist="25400" dir="5400000" algn="ctr" rotWithShape="0">
                <a:srgbClr val="000000">
                  <a:alpha val="20000"/>
                </a:srgbClr>
              </a:outerShdw>
            </a:effec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5" name="Freeform 3391"/>
          <p:cNvSpPr>
            <a:spLocks noEditPoints="1"/>
          </p:cNvSpPr>
          <p:nvPr/>
        </p:nvSpPr>
        <p:spPr bwMode="auto">
          <a:xfrm>
            <a:off x="4262549" y="5276122"/>
            <a:ext cx="149548" cy="149547"/>
          </a:xfrm>
          <a:custGeom>
            <a:avLst/>
            <a:gdLst>
              <a:gd name="T0" fmla="*/ 400 w 721"/>
              <a:gd name="T1" fmla="*/ 502 h 721"/>
              <a:gd name="T2" fmla="*/ 441 w 721"/>
              <a:gd name="T3" fmla="*/ 487 h 721"/>
              <a:gd name="T4" fmla="*/ 456 w 721"/>
              <a:gd name="T5" fmla="*/ 469 h 721"/>
              <a:gd name="T6" fmla="*/ 477 w 721"/>
              <a:gd name="T7" fmla="*/ 475 h 721"/>
              <a:gd name="T8" fmla="*/ 498 w 721"/>
              <a:gd name="T9" fmla="*/ 505 h 721"/>
              <a:gd name="T10" fmla="*/ 361 w 721"/>
              <a:gd name="T11" fmla="*/ 709 h 721"/>
              <a:gd name="T12" fmla="*/ 315 w 721"/>
              <a:gd name="T13" fmla="*/ 654 h 721"/>
              <a:gd name="T14" fmla="*/ 347 w 721"/>
              <a:gd name="T15" fmla="*/ 606 h 721"/>
              <a:gd name="T16" fmla="*/ 365 w 721"/>
              <a:gd name="T17" fmla="*/ 601 h 721"/>
              <a:gd name="T18" fmla="*/ 387 w 721"/>
              <a:gd name="T19" fmla="*/ 623 h 721"/>
              <a:gd name="T20" fmla="*/ 415 w 721"/>
              <a:gd name="T21" fmla="*/ 691 h 721"/>
              <a:gd name="T22" fmla="*/ 225 w 721"/>
              <a:gd name="T23" fmla="*/ 505 h 721"/>
              <a:gd name="T24" fmla="*/ 245 w 721"/>
              <a:gd name="T25" fmla="*/ 477 h 721"/>
              <a:gd name="T26" fmla="*/ 265 w 721"/>
              <a:gd name="T27" fmla="*/ 469 h 721"/>
              <a:gd name="T28" fmla="*/ 280 w 721"/>
              <a:gd name="T29" fmla="*/ 487 h 721"/>
              <a:gd name="T30" fmla="*/ 321 w 721"/>
              <a:gd name="T31" fmla="*/ 502 h 721"/>
              <a:gd name="T32" fmla="*/ 222 w 721"/>
              <a:gd name="T33" fmla="*/ 511 h 721"/>
              <a:gd name="T34" fmla="*/ 397 w 721"/>
              <a:gd name="T35" fmla="*/ 541 h 721"/>
              <a:gd name="T36" fmla="*/ 385 w 721"/>
              <a:gd name="T37" fmla="*/ 565 h 721"/>
              <a:gd name="T38" fmla="*/ 361 w 721"/>
              <a:gd name="T39" fmla="*/ 577 h 721"/>
              <a:gd name="T40" fmla="*/ 335 w 721"/>
              <a:gd name="T41" fmla="*/ 565 h 721"/>
              <a:gd name="T42" fmla="*/ 325 w 721"/>
              <a:gd name="T43" fmla="*/ 541 h 721"/>
              <a:gd name="T44" fmla="*/ 681 w 721"/>
              <a:gd name="T45" fmla="*/ 552 h 721"/>
              <a:gd name="T46" fmla="*/ 633 w 721"/>
              <a:gd name="T47" fmla="*/ 522 h 721"/>
              <a:gd name="T48" fmla="*/ 524 w 721"/>
              <a:gd name="T49" fmla="*/ 477 h 721"/>
              <a:gd name="T50" fmla="*/ 484 w 721"/>
              <a:gd name="T51" fmla="*/ 448 h 721"/>
              <a:gd name="T52" fmla="*/ 457 w 721"/>
              <a:gd name="T53" fmla="*/ 433 h 721"/>
              <a:gd name="T54" fmla="*/ 466 w 721"/>
              <a:gd name="T55" fmla="*/ 366 h 721"/>
              <a:gd name="T56" fmla="*/ 489 w 721"/>
              <a:gd name="T57" fmla="*/ 322 h 721"/>
              <a:gd name="T58" fmla="*/ 504 w 721"/>
              <a:gd name="T59" fmla="*/ 279 h 721"/>
              <a:gd name="T60" fmla="*/ 513 w 721"/>
              <a:gd name="T61" fmla="*/ 247 h 721"/>
              <a:gd name="T62" fmla="*/ 506 w 721"/>
              <a:gd name="T63" fmla="*/ 215 h 721"/>
              <a:gd name="T64" fmla="*/ 501 w 721"/>
              <a:gd name="T65" fmla="*/ 193 h 721"/>
              <a:gd name="T66" fmla="*/ 527 w 721"/>
              <a:gd name="T67" fmla="*/ 102 h 721"/>
              <a:gd name="T68" fmla="*/ 519 w 721"/>
              <a:gd name="T69" fmla="*/ 51 h 721"/>
              <a:gd name="T70" fmla="*/ 493 w 721"/>
              <a:gd name="T71" fmla="*/ 26 h 721"/>
              <a:gd name="T72" fmla="*/ 453 w 721"/>
              <a:gd name="T73" fmla="*/ 9 h 721"/>
              <a:gd name="T74" fmla="*/ 383 w 721"/>
              <a:gd name="T75" fmla="*/ 0 h 721"/>
              <a:gd name="T76" fmla="*/ 311 w 721"/>
              <a:gd name="T77" fmla="*/ 9 h 721"/>
              <a:gd name="T78" fmla="*/ 271 w 721"/>
              <a:gd name="T79" fmla="*/ 32 h 721"/>
              <a:gd name="T80" fmla="*/ 239 w 721"/>
              <a:gd name="T81" fmla="*/ 50 h 721"/>
              <a:gd name="T82" fmla="*/ 222 w 721"/>
              <a:gd name="T83" fmla="*/ 66 h 721"/>
              <a:gd name="T84" fmla="*/ 211 w 721"/>
              <a:gd name="T85" fmla="*/ 95 h 721"/>
              <a:gd name="T86" fmla="*/ 217 w 721"/>
              <a:gd name="T87" fmla="*/ 164 h 721"/>
              <a:gd name="T88" fmla="*/ 227 w 721"/>
              <a:gd name="T89" fmla="*/ 202 h 721"/>
              <a:gd name="T90" fmla="*/ 212 w 721"/>
              <a:gd name="T91" fmla="*/ 230 h 721"/>
              <a:gd name="T92" fmla="*/ 213 w 721"/>
              <a:gd name="T93" fmla="*/ 263 h 721"/>
              <a:gd name="T94" fmla="*/ 229 w 721"/>
              <a:gd name="T95" fmla="*/ 290 h 721"/>
              <a:gd name="T96" fmla="*/ 243 w 721"/>
              <a:gd name="T97" fmla="*/ 348 h 721"/>
              <a:gd name="T98" fmla="*/ 265 w 721"/>
              <a:gd name="T99" fmla="*/ 378 h 721"/>
              <a:gd name="T100" fmla="*/ 249 w 721"/>
              <a:gd name="T101" fmla="*/ 441 h 721"/>
              <a:gd name="T102" fmla="*/ 209 w 721"/>
              <a:gd name="T103" fmla="*/ 473 h 721"/>
              <a:gd name="T104" fmla="*/ 134 w 721"/>
              <a:gd name="T105" fmla="*/ 502 h 721"/>
              <a:gd name="T106" fmla="*/ 50 w 721"/>
              <a:gd name="T107" fmla="*/ 547 h 721"/>
              <a:gd name="T108" fmla="*/ 28 w 721"/>
              <a:gd name="T109" fmla="*/ 573 h 721"/>
              <a:gd name="T110" fmla="*/ 9 w 721"/>
              <a:gd name="T111" fmla="*/ 629 h 721"/>
              <a:gd name="T112" fmla="*/ 0 w 721"/>
              <a:gd name="T113" fmla="*/ 713 h 721"/>
              <a:gd name="T114" fmla="*/ 709 w 721"/>
              <a:gd name="T115" fmla="*/ 721 h 721"/>
              <a:gd name="T116" fmla="*/ 721 w 721"/>
              <a:gd name="T117" fmla="*/ 709 h 721"/>
              <a:gd name="T118" fmla="*/ 709 w 721"/>
              <a:gd name="T119" fmla="*/ 606 h 721"/>
              <a:gd name="T120" fmla="*/ 691 w 721"/>
              <a:gd name="T121" fmla="*/ 564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21" h="721">
                <a:moveTo>
                  <a:pt x="415" y="510"/>
                </a:moveTo>
                <a:lnTo>
                  <a:pt x="415" y="510"/>
                </a:lnTo>
                <a:lnTo>
                  <a:pt x="415" y="510"/>
                </a:lnTo>
                <a:lnTo>
                  <a:pt x="400" y="502"/>
                </a:lnTo>
                <a:lnTo>
                  <a:pt x="414" y="498"/>
                </a:lnTo>
                <a:lnTo>
                  <a:pt x="428" y="493"/>
                </a:lnTo>
                <a:lnTo>
                  <a:pt x="434" y="491"/>
                </a:lnTo>
                <a:lnTo>
                  <a:pt x="441" y="487"/>
                </a:lnTo>
                <a:lnTo>
                  <a:pt x="447" y="482"/>
                </a:lnTo>
                <a:lnTo>
                  <a:pt x="453" y="477"/>
                </a:lnTo>
                <a:lnTo>
                  <a:pt x="456" y="473"/>
                </a:lnTo>
                <a:lnTo>
                  <a:pt x="456" y="469"/>
                </a:lnTo>
                <a:lnTo>
                  <a:pt x="456" y="459"/>
                </a:lnTo>
                <a:lnTo>
                  <a:pt x="464" y="462"/>
                </a:lnTo>
                <a:lnTo>
                  <a:pt x="470" y="469"/>
                </a:lnTo>
                <a:lnTo>
                  <a:pt x="477" y="475"/>
                </a:lnTo>
                <a:lnTo>
                  <a:pt x="483" y="482"/>
                </a:lnTo>
                <a:lnTo>
                  <a:pt x="489" y="489"/>
                </a:lnTo>
                <a:lnTo>
                  <a:pt x="495" y="497"/>
                </a:lnTo>
                <a:lnTo>
                  <a:pt x="498" y="505"/>
                </a:lnTo>
                <a:lnTo>
                  <a:pt x="501" y="511"/>
                </a:lnTo>
                <a:lnTo>
                  <a:pt x="522" y="574"/>
                </a:lnTo>
                <a:lnTo>
                  <a:pt x="415" y="510"/>
                </a:lnTo>
                <a:close/>
                <a:moveTo>
                  <a:pt x="361" y="709"/>
                </a:moveTo>
                <a:lnTo>
                  <a:pt x="293" y="709"/>
                </a:lnTo>
                <a:lnTo>
                  <a:pt x="299" y="691"/>
                </a:lnTo>
                <a:lnTo>
                  <a:pt x="306" y="672"/>
                </a:lnTo>
                <a:lnTo>
                  <a:pt x="315" y="654"/>
                </a:lnTo>
                <a:lnTo>
                  <a:pt x="322" y="637"/>
                </a:lnTo>
                <a:lnTo>
                  <a:pt x="333" y="623"/>
                </a:lnTo>
                <a:lnTo>
                  <a:pt x="342" y="611"/>
                </a:lnTo>
                <a:lnTo>
                  <a:pt x="347" y="606"/>
                </a:lnTo>
                <a:lnTo>
                  <a:pt x="351" y="604"/>
                </a:lnTo>
                <a:lnTo>
                  <a:pt x="356" y="601"/>
                </a:lnTo>
                <a:lnTo>
                  <a:pt x="361" y="601"/>
                </a:lnTo>
                <a:lnTo>
                  <a:pt x="365" y="601"/>
                </a:lnTo>
                <a:lnTo>
                  <a:pt x="370" y="604"/>
                </a:lnTo>
                <a:lnTo>
                  <a:pt x="374" y="606"/>
                </a:lnTo>
                <a:lnTo>
                  <a:pt x="379" y="611"/>
                </a:lnTo>
                <a:lnTo>
                  <a:pt x="387" y="623"/>
                </a:lnTo>
                <a:lnTo>
                  <a:pt x="396" y="637"/>
                </a:lnTo>
                <a:lnTo>
                  <a:pt x="403" y="654"/>
                </a:lnTo>
                <a:lnTo>
                  <a:pt x="410" y="673"/>
                </a:lnTo>
                <a:lnTo>
                  <a:pt x="415" y="691"/>
                </a:lnTo>
                <a:lnTo>
                  <a:pt x="420" y="709"/>
                </a:lnTo>
                <a:lnTo>
                  <a:pt x="361" y="709"/>
                </a:lnTo>
                <a:close/>
                <a:moveTo>
                  <a:pt x="222" y="511"/>
                </a:moveTo>
                <a:lnTo>
                  <a:pt x="225" y="505"/>
                </a:lnTo>
                <a:lnTo>
                  <a:pt x="229" y="497"/>
                </a:lnTo>
                <a:lnTo>
                  <a:pt x="234" y="489"/>
                </a:lnTo>
                <a:lnTo>
                  <a:pt x="239" y="483"/>
                </a:lnTo>
                <a:lnTo>
                  <a:pt x="245" y="477"/>
                </a:lnTo>
                <a:lnTo>
                  <a:pt x="252" y="470"/>
                </a:lnTo>
                <a:lnTo>
                  <a:pt x="258" y="464"/>
                </a:lnTo>
                <a:lnTo>
                  <a:pt x="265" y="460"/>
                </a:lnTo>
                <a:lnTo>
                  <a:pt x="265" y="469"/>
                </a:lnTo>
                <a:lnTo>
                  <a:pt x="265" y="473"/>
                </a:lnTo>
                <a:lnTo>
                  <a:pt x="267" y="477"/>
                </a:lnTo>
                <a:lnTo>
                  <a:pt x="274" y="482"/>
                </a:lnTo>
                <a:lnTo>
                  <a:pt x="280" y="487"/>
                </a:lnTo>
                <a:lnTo>
                  <a:pt x="286" y="491"/>
                </a:lnTo>
                <a:lnTo>
                  <a:pt x="293" y="493"/>
                </a:lnTo>
                <a:lnTo>
                  <a:pt x="307" y="498"/>
                </a:lnTo>
                <a:lnTo>
                  <a:pt x="321" y="502"/>
                </a:lnTo>
                <a:lnTo>
                  <a:pt x="306" y="511"/>
                </a:lnTo>
                <a:lnTo>
                  <a:pt x="306" y="511"/>
                </a:lnTo>
                <a:lnTo>
                  <a:pt x="202" y="574"/>
                </a:lnTo>
                <a:lnTo>
                  <a:pt x="222" y="511"/>
                </a:lnTo>
                <a:close/>
                <a:moveTo>
                  <a:pt x="325" y="528"/>
                </a:moveTo>
                <a:lnTo>
                  <a:pt x="361" y="506"/>
                </a:lnTo>
                <a:lnTo>
                  <a:pt x="397" y="528"/>
                </a:lnTo>
                <a:lnTo>
                  <a:pt x="397" y="541"/>
                </a:lnTo>
                <a:lnTo>
                  <a:pt x="396" y="547"/>
                </a:lnTo>
                <a:lnTo>
                  <a:pt x="393" y="554"/>
                </a:lnTo>
                <a:lnTo>
                  <a:pt x="391" y="560"/>
                </a:lnTo>
                <a:lnTo>
                  <a:pt x="385" y="565"/>
                </a:lnTo>
                <a:lnTo>
                  <a:pt x="380" y="570"/>
                </a:lnTo>
                <a:lnTo>
                  <a:pt x="374" y="573"/>
                </a:lnTo>
                <a:lnTo>
                  <a:pt x="367" y="575"/>
                </a:lnTo>
                <a:lnTo>
                  <a:pt x="361" y="577"/>
                </a:lnTo>
                <a:lnTo>
                  <a:pt x="353" y="575"/>
                </a:lnTo>
                <a:lnTo>
                  <a:pt x="347" y="573"/>
                </a:lnTo>
                <a:lnTo>
                  <a:pt x="340" y="570"/>
                </a:lnTo>
                <a:lnTo>
                  <a:pt x="335" y="565"/>
                </a:lnTo>
                <a:lnTo>
                  <a:pt x="331" y="560"/>
                </a:lnTo>
                <a:lnTo>
                  <a:pt x="328" y="554"/>
                </a:lnTo>
                <a:lnTo>
                  <a:pt x="325" y="547"/>
                </a:lnTo>
                <a:lnTo>
                  <a:pt x="325" y="541"/>
                </a:lnTo>
                <a:lnTo>
                  <a:pt x="325" y="528"/>
                </a:lnTo>
                <a:close/>
                <a:moveTo>
                  <a:pt x="691" y="564"/>
                </a:moveTo>
                <a:lnTo>
                  <a:pt x="686" y="557"/>
                </a:lnTo>
                <a:lnTo>
                  <a:pt x="681" y="552"/>
                </a:lnTo>
                <a:lnTo>
                  <a:pt x="674" y="547"/>
                </a:lnTo>
                <a:lnTo>
                  <a:pt x="668" y="541"/>
                </a:lnTo>
                <a:lnTo>
                  <a:pt x="651" y="531"/>
                </a:lnTo>
                <a:lnTo>
                  <a:pt x="633" y="522"/>
                </a:lnTo>
                <a:lnTo>
                  <a:pt x="591" y="502"/>
                </a:lnTo>
                <a:lnTo>
                  <a:pt x="545" y="484"/>
                </a:lnTo>
                <a:lnTo>
                  <a:pt x="534" y="480"/>
                </a:lnTo>
                <a:lnTo>
                  <a:pt x="524" y="477"/>
                </a:lnTo>
                <a:lnTo>
                  <a:pt x="514" y="473"/>
                </a:lnTo>
                <a:lnTo>
                  <a:pt x="504" y="469"/>
                </a:lnTo>
                <a:lnTo>
                  <a:pt x="495" y="457"/>
                </a:lnTo>
                <a:lnTo>
                  <a:pt x="484" y="448"/>
                </a:lnTo>
                <a:lnTo>
                  <a:pt x="473" y="441"/>
                </a:lnTo>
                <a:lnTo>
                  <a:pt x="462" y="434"/>
                </a:lnTo>
                <a:lnTo>
                  <a:pt x="460" y="433"/>
                </a:lnTo>
                <a:lnTo>
                  <a:pt x="457" y="433"/>
                </a:lnTo>
                <a:lnTo>
                  <a:pt x="456" y="433"/>
                </a:lnTo>
                <a:lnTo>
                  <a:pt x="456" y="378"/>
                </a:lnTo>
                <a:lnTo>
                  <a:pt x="461" y="373"/>
                </a:lnTo>
                <a:lnTo>
                  <a:pt x="466" y="366"/>
                </a:lnTo>
                <a:lnTo>
                  <a:pt x="473" y="358"/>
                </a:lnTo>
                <a:lnTo>
                  <a:pt x="479" y="348"/>
                </a:lnTo>
                <a:lnTo>
                  <a:pt x="484" y="337"/>
                </a:lnTo>
                <a:lnTo>
                  <a:pt x="489" y="322"/>
                </a:lnTo>
                <a:lnTo>
                  <a:pt x="492" y="308"/>
                </a:lnTo>
                <a:lnTo>
                  <a:pt x="495" y="290"/>
                </a:lnTo>
                <a:lnTo>
                  <a:pt x="500" y="285"/>
                </a:lnTo>
                <a:lnTo>
                  <a:pt x="504" y="279"/>
                </a:lnTo>
                <a:lnTo>
                  <a:pt x="507" y="271"/>
                </a:lnTo>
                <a:lnTo>
                  <a:pt x="510" y="262"/>
                </a:lnTo>
                <a:lnTo>
                  <a:pt x="511" y="254"/>
                </a:lnTo>
                <a:lnTo>
                  <a:pt x="513" y="247"/>
                </a:lnTo>
                <a:lnTo>
                  <a:pt x="513" y="238"/>
                </a:lnTo>
                <a:lnTo>
                  <a:pt x="511" y="230"/>
                </a:lnTo>
                <a:lnTo>
                  <a:pt x="510" y="222"/>
                </a:lnTo>
                <a:lnTo>
                  <a:pt x="506" y="215"/>
                </a:lnTo>
                <a:lnTo>
                  <a:pt x="502" y="208"/>
                </a:lnTo>
                <a:lnTo>
                  <a:pt x="497" y="202"/>
                </a:lnTo>
                <a:lnTo>
                  <a:pt x="498" y="198"/>
                </a:lnTo>
                <a:lnTo>
                  <a:pt x="501" y="193"/>
                </a:lnTo>
                <a:lnTo>
                  <a:pt x="510" y="167"/>
                </a:lnTo>
                <a:lnTo>
                  <a:pt x="520" y="135"/>
                </a:lnTo>
                <a:lnTo>
                  <a:pt x="524" y="118"/>
                </a:lnTo>
                <a:lnTo>
                  <a:pt x="527" y="102"/>
                </a:lnTo>
                <a:lnTo>
                  <a:pt x="527" y="85"/>
                </a:lnTo>
                <a:lnTo>
                  <a:pt x="525" y="68"/>
                </a:lnTo>
                <a:lnTo>
                  <a:pt x="523" y="59"/>
                </a:lnTo>
                <a:lnTo>
                  <a:pt x="519" y="51"/>
                </a:lnTo>
                <a:lnTo>
                  <a:pt x="514" y="44"/>
                </a:lnTo>
                <a:lnTo>
                  <a:pt x="509" y="37"/>
                </a:lnTo>
                <a:lnTo>
                  <a:pt x="501" y="31"/>
                </a:lnTo>
                <a:lnTo>
                  <a:pt x="493" y="26"/>
                </a:lnTo>
                <a:lnTo>
                  <a:pt x="484" y="21"/>
                </a:lnTo>
                <a:lnTo>
                  <a:pt x="475" y="16"/>
                </a:lnTo>
                <a:lnTo>
                  <a:pt x="465" y="12"/>
                </a:lnTo>
                <a:lnTo>
                  <a:pt x="453" y="9"/>
                </a:lnTo>
                <a:lnTo>
                  <a:pt x="442" y="7"/>
                </a:lnTo>
                <a:lnTo>
                  <a:pt x="430" y="4"/>
                </a:lnTo>
                <a:lnTo>
                  <a:pt x="407" y="0"/>
                </a:lnTo>
                <a:lnTo>
                  <a:pt x="383" y="0"/>
                </a:lnTo>
                <a:lnTo>
                  <a:pt x="365" y="0"/>
                </a:lnTo>
                <a:lnTo>
                  <a:pt x="347" y="1"/>
                </a:lnTo>
                <a:lnTo>
                  <a:pt x="329" y="5"/>
                </a:lnTo>
                <a:lnTo>
                  <a:pt x="311" y="9"/>
                </a:lnTo>
                <a:lnTo>
                  <a:pt x="295" y="16"/>
                </a:lnTo>
                <a:lnTo>
                  <a:pt x="281" y="23"/>
                </a:lnTo>
                <a:lnTo>
                  <a:pt x="276" y="27"/>
                </a:lnTo>
                <a:lnTo>
                  <a:pt x="271" y="32"/>
                </a:lnTo>
                <a:lnTo>
                  <a:pt x="266" y="37"/>
                </a:lnTo>
                <a:lnTo>
                  <a:pt x="263" y="44"/>
                </a:lnTo>
                <a:lnTo>
                  <a:pt x="251" y="46"/>
                </a:lnTo>
                <a:lnTo>
                  <a:pt x="239" y="50"/>
                </a:lnTo>
                <a:lnTo>
                  <a:pt x="234" y="53"/>
                </a:lnTo>
                <a:lnTo>
                  <a:pt x="230" y="57"/>
                </a:lnTo>
                <a:lnTo>
                  <a:pt x="225" y="60"/>
                </a:lnTo>
                <a:lnTo>
                  <a:pt x="222" y="66"/>
                </a:lnTo>
                <a:lnTo>
                  <a:pt x="217" y="72"/>
                </a:lnTo>
                <a:lnTo>
                  <a:pt x="215" y="78"/>
                </a:lnTo>
                <a:lnTo>
                  <a:pt x="212" y="87"/>
                </a:lnTo>
                <a:lnTo>
                  <a:pt x="211" y="95"/>
                </a:lnTo>
                <a:lnTo>
                  <a:pt x="209" y="112"/>
                </a:lnTo>
                <a:lnTo>
                  <a:pt x="211" y="130"/>
                </a:lnTo>
                <a:lnTo>
                  <a:pt x="213" y="148"/>
                </a:lnTo>
                <a:lnTo>
                  <a:pt x="217" y="164"/>
                </a:lnTo>
                <a:lnTo>
                  <a:pt x="221" y="181"/>
                </a:lnTo>
                <a:lnTo>
                  <a:pt x="225" y="194"/>
                </a:lnTo>
                <a:lnTo>
                  <a:pt x="226" y="198"/>
                </a:lnTo>
                <a:lnTo>
                  <a:pt x="227" y="202"/>
                </a:lnTo>
                <a:lnTo>
                  <a:pt x="222" y="207"/>
                </a:lnTo>
                <a:lnTo>
                  <a:pt x="217" y="215"/>
                </a:lnTo>
                <a:lnTo>
                  <a:pt x="215" y="221"/>
                </a:lnTo>
                <a:lnTo>
                  <a:pt x="212" y="230"/>
                </a:lnTo>
                <a:lnTo>
                  <a:pt x="211" y="238"/>
                </a:lnTo>
                <a:lnTo>
                  <a:pt x="211" y="247"/>
                </a:lnTo>
                <a:lnTo>
                  <a:pt x="212" y="254"/>
                </a:lnTo>
                <a:lnTo>
                  <a:pt x="213" y="263"/>
                </a:lnTo>
                <a:lnTo>
                  <a:pt x="216" y="272"/>
                </a:lnTo>
                <a:lnTo>
                  <a:pt x="220" y="280"/>
                </a:lnTo>
                <a:lnTo>
                  <a:pt x="224" y="285"/>
                </a:lnTo>
                <a:lnTo>
                  <a:pt x="229" y="290"/>
                </a:lnTo>
                <a:lnTo>
                  <a:pt x="230" y="307"/>
                </a:lnTo>
                <a:lnTo>
                  <a:pt x="234" y="322"/>
                </a:lnTo>
                <a:lnTo>
                  <a:pt x="238" y="337"/>
                </a:lnTo>
                <a:lnTo>
                  <a:pt x="243" y="348"/>
                </a:lnTo>
                <a:lnTo>
                  <a:pt x="249" y="358"/>
                </a:lnTo>
                <a:lnTo>
                  <a:pt x="254" y="366"/>
                </a:lnTo>
                <a:lnTo>
                  <a:pt x="260" y="373"/>
                </a:lnTo>
                <a:lnTo>
                  <a:pt x="265" y="378"/>
                </a:lnTo>
                <a:lnTo>
                  <a:pt x="265" y="433"/>
                </a:lnTo>
                <a:lnTo>
                  <a:pt x="262" y="433"/>
                </a:lnTo>
                <a:lnTo>
                  <a:pt x="261" y="434"/>
                </a:lnTo>
                <a:lnTo>
                  <a:pt x="249" y="441"/>
                </a:lnTo>
                <a:lnTo>
                  <a:pt x="239" y="448"/>
                </a:lnTo>
                <a:lnTo>
                  <a:pt x="229" y="457"/>
                </a:lnTo>
                <a:lnTo>
                  <a:pt x="220" y="469"/>
                </a:lnTo>
                <a:lnTo>
                  <a:pt x="209" y="473"/>
                </a:lnTo>
                <a:lnTo>
                  <a:pt x="200" y="477"/>
                </a:lnTo>
                <a:lnTo>
                  <a:pt x="190" y="480"/>
                </a:lnTo>
                <a:lnTo>
                  <a:pt x="181" y="484"/>
                </a:lnTo>
                <a:lnTo>
                  <a:pt x="134" y="502"/>
                </a:lnTo>
                <a:lnTo>
                  <a:pt x="91" y="522"/>
                </a:lnTo>
                <a:lnTo>
                  <a:pt x="73" y="531"/>
                </a:lnTo>
                <a:lnTo>
                  <a:pt x="57" y="541"/>
                </a:lnTo>
                <a:lnTo>
                  <a:pt x="50" y="547"/>
                </a:lnTo>
                <a:lnTo>
                  <a:pt x="44" y="552"/>
                </a:lnTo>
                <a:lnTo>
                  <a:pt x="39" y="557"/>
                </a:lnTo>
                <a:lnTo>
                  <a:pt x="34" y="564"/>
                </a:lnTo>
                <a:lnTo>
                  <a:pt x="28" y="573"/>
                </a:lnTo>
                <a:lnTo>
                  <a:pt x="23" y="583"/>
                </a:lnTo>
                <a:lnTo>
                  <a:pt x="19" y="595"/>
                </a:lnTo>
                <a:lnTo>
                  <a:pt x="16" y="606"/>
                </a:lnTo>
                <a:lnTo>
                  <a:pt x="9" y="629"/>
                </a:lnTo>
                <a:lnTo>
                  <a:pt x="5" y="653"/>
                </a:lnTo>
                <a:lnTo>
                  <a:pt x="1" y="691"/>
                </a:lnTo>
                <a:lnTo>
                  <a:pt x="0" y="709"/>
                </a:lnTo>
                <a:lnTo>
                  <a:pt x="0" y="713"/>
                </a:lnTo>
                <a:lnTo>
                  <a:pt x="4" y="717"/>
                </a:lnTo>
                <a:lnTo>
                  <a:pt x="8" y="719"/>
                </a:lnTo>
                <a:lnTo>
                  <a:pt x="12" y="721"/>
                </a:lnTo>
                <a:lnTo>
                  <a:pt x="709" y="721"/>
                </a:lnTo>
                <a:lnTo>
                  <a:pt x="714" y="719"/>
                </a:lnTo>
                <a:lnTo>
                  <a:pt x="718" y="717"/>
                </a:lnTo>
                <a:lnTo>
                  <a:pt x="721" y="713"/>
                </a:lnTo>
                <a:lnTo>
                  <a:pt x="721" y="709"/>
                </a:lnTo>
                <a:lnTo>
                  <a:pt x="721" y="691"/>
                </a:lnTo>
                <a:lnTo>
                  <a:pt x="718" y="653"/>
                </a:lnTo>
                <a:lnTo>
                  <a:pt x="714" y="629"/>
                </a:lnTo>
                <a:lnTo>
                  <a:pt x="709" y="606"/>
                </a:lnTo>
                <a:lnTo>
                  <a:pt x="705" y="595"/>
                </a:lnTo>
                <a:lnTo>
                  <a:pt x="701" y="583"/>
                </a:lnTo>
                <a:lnTo>
                  <a:pt x="696" y="573"/>
                </a:lnTo>
                <a:lnTo>
                  <a:pt x="691" y="5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" dist="25400" dir="5400000" algn="ctr" rotWithShape="0">
              <a:srgbClr val="000000">
                <a:alpha val="20000"/>
              </a:srgbClr>
            </a:outerShdw>
          </a:effectLst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grpSp>
        <p:nvGrpSpPr>
          <p:cNvPr id="176" name="Group 175"/>
          <p:cNvGrpSpPr/>
          <p:nvPr/>
        </p:nvGrpSpPr>
        <p:grpSpPr>
          <a:xfrm>
            <a:off x="7652321" y="2008567"/>
            <a:ext cx="150345" cy="155530"/>
            <a:chOff x="9882188" y="1336675"/>
            <a:chExt cx="276225" cy="285750"/>
          </a:xfrm>
          <a:solidFill>
            <a:schemeClr val="bg1"/>
          </a:solidFill>
          <a:effectLst>
            <a:outerShdw blurRad="38100" dist="25400" dir="5400000" algn="ctr" rotWithShape="0">
              <a:srgbClr val="000000">
                <a:alpha val="20000"/>
              </a:srgbClr>
            </a:outerShdw>
          </a:effectLst>
        </p:grpSpPr>
        <p:sp>
          <p:nvSpPr>
            <p:cNvPr id="177" name="Freeform 3049"/>
            <p:cNvSpPr>
              <a:spLocks/>
            </p:cNvSpPr>
            <p:nvPr/>
          </p:nvSpPr>
          <p:spPr bwMode="auto">
            <a:xfrm>
              <a:off x="9893300" y="1574800"/>
              <a:ext cx="254000" cy="47625"/>
            </a:xfrm>
            <a:custGeom>
              <a:avLst/>
              <a:gdLst>
                <a:gd name="T0" fmla="*/ 584 w 641"/>
                <a:gd name="T1" fmla="*/ 0 h 120"/>
                <a:gd name="T2" fmla="*/ 57 w 641"/>
                <a:gd name="T3" fmla="*/ 0 h 120"/>
                <a:gd name="T4" fmla="*/ 51 w 641"/>
                <a:gd name="T5" fmla="*/ 0 h 120"/>
                <a:gd name="T6" fmla="*/ 45 w 641"/>
                <a:gd name="T7" fmla="*/ 1 h 120"/>
                <a:gd name="T8" fmla="*/ 39 w 641"/>
                <a:gd name="T9" fmla="*/ 3 h 120"/>
                <a:gd name="T10" fmla="*/ 33 w 641"/>
                <a:gd name="T11" fmla="*/ 5 h 120"/>
                <a:gd name="T12" fmla="*/ 27 w 641"/>
                <a:gd name="T13" fmla="*/ 7 h 120"/>
                <a:gd name="T14" fmla="*/ 22 w 641"/>
                <a:gd name="T15" fmla="*/ 11 h 120"/>
                <a:gd name="T16" fmla="*/ 18 w 641"/>
                <a:gd name="T17" fmla="*/ 14 h 120"/>
                <a:gd name="T18" fmla="*/ 14 w 641"/>
                <a:gd name="T19" fmla="*/ 19 h 120"/>
                <a:gd name="T20" fmla="*/ 9 w 641"/>
                <a:gd name="T21" fmla="*/ 26 h 120"/>
                <a:gd name="T22" fmla="*/ 6 w 641"/>
                <a:gd name="T23" fmla="*/ 32 h 120"/>
                <a:gd name="T24" fmla="*/ 3 w 641"/>
                <a:gd name="T25" fmla="*/ 41 h 120"/>
                <a:gd name="T26" fmla="*/ 1 w 641"/>
                <a:gd name="T27" fmla="*/ 49 h 120"/>
                <a:gd name="T28" fmla="*/ 0 w 641"/>
                <a:gd name="T29" fmla="*/ 54 h 120"/>
                <a:gd name="T30" fmla="*/ 0 w 641"/>
                <a:gd name="T31" fmla="*/ 60 h 120"/>
                <a:gd name="T32" fmla="*/ 1 w 641"/>
                <a:gd name="T33" fmla="*/ 72 h 120"/>
                <a:gd name="T34" fmla="*/ 3 w 641"/>
                <a:gd name="T35" fmla="*/ 82 h 120"/>
                <a:gd name="T36" fmla="*/ 8 w 641"/>
                <a:gd name="T37" fmla="*/ 92 h 120"/>
                <a:gd name="T38" fmla="*/ 14 w 641"/>
                <a:gd name="T39" fmla="*/ 101 h 120"/>
                <a:gd name="T40" fmla="*/ 19 w 641"/>
                <a:gd name="T41" fmla="*/ 105 h 120"/>
                <a:gd name="T42" fmla="*/ 22 w 641"/>
                <a:gd name="T43" fmla="*/ 108 h 120"/>
                <a:gd name="T44" fmla="*/ 27 w 641"/>
                <a:gd name="T45" fmla="*/ 112 h 120"/>
                <a:gd name="T46" fmla="*/ 32 w 641"/>
                <a:gd name="T47" fmla="*/ 114 h 120"/>
                <a:gd name="T48" fmla="*/ 38 w 641"/>
                <a:gd name="T49" fmla="*/ 117 h 120"/>
                <a:gd name="T50" fmla="*/ 44 w 641"/>
                <a:gd name="T51" fmla="*/ 119 h 120"/>
                <a:gd name="T52" fmla="*/ 50 w 641"/>
                <a:gd name="T53" fmla="*/ 119 h 120"/>
                <a:gd name="T54" fmla="*/ 57 w 641"/>
                <a:gd name="T55" fmla="*/ 120 h 120"/>
                <a:gd name="T56" fmla="*/ 584 w 641"/>
                <a:gd name="T57" fmla="*/ 120 h 120"/>
                <a:gd name="T58" fmla="*/ 591 w 641"/>
                <a:gd name="T59" fmla="*/ 119 h 120"/>
                <a:gd name="T60" fmla="*/ 597 w 641"/>
                <a:gd name="T61" fmla="*/ 118 h 120"/>
                <a:gd name="T62" fmla="*/ 603 w 641"/>
                <a:gd name="T63" fmla="*/ 117 h 120"/>
                <a:gd name="T64" fmla="*/ 609 w 641"/>
                <a:gd name="T65" fmla="*/ 114 h 120"/>
                <a:gd name="T66" fmla="*/ 613 w 641"/>
                <a:gd name="T67" fmla="*/ 112 h 120"/>
                <a:gd name="T68" fmla="*/ 618 w 641"/>
                <a:gd name="T69" fmla="*/ 108 h 120"/>
                <a:gd name="T70" fmla="*/ 623 w 641"/>
                <a:gd name="T71" fmla="*/ 105 h 120"/>
                <a:gd name="T72" fmla="*/ 627 w 641"/>
                <a:gd name="T73" fmla="*/ 101 h 120"/>
                <a:gd name="T74" fmla="*/ 633 w 641"/>
                <a:gd name="T75" fmla="*/ 92 h 120"/>
                <a:gd name="T76" fmla="*/ 637 w 641"/>
                <a:gd name="T77" fmla="*/ 82 h 120"/>
                <a:gd name="T78" fmla="*/ 640 w 641"/>
                <a:gd name="T79" fmla="*/ 72 h 120"/>
                <a:gd name="T80" fmla="*/ 641 w 641"/>
                <a:gd name="T81" fmla="*/ 60 h 120"/>
                <a:gd name="T82" fmla="*/ 640 w 641"/>
                <a:gd name="T83" fmla="*/ 49 h 120"/>
                <a:gd name="T84" fmla="*/ 637 w 641"/>
                <a:gd name="T85" fmla="*/ 38 h 120"/>
                <a:gd name="T86" fmla="*/ 633 w 641"/>
                <a:gd name="T87" fmla="*/ 28 h 120"/>
                <a:gd name="T88" fmla="*/ 627 w 641"/>
                <a:gd name="T89" fmla="*/ 19 h 120"/>
                <a:gd name="T90" fmla="*/ 623 w 641"/>
                <a:gd name="T91" fmla="*/ 14 h 120"/>
                <a:gd name="T92" fmla="*/ 618 w 641"/>
                <a:gd name="T93" fmla="*/ 11 h 120"/>
                <a:gd name="T94" fmla="*/ 613 w 641"/>
                <a:gd name="T95" fmla="*/ 9 h 120"/>
                <a:gd name="T96" fmla="*/ 609 w 641"/>
                <a:gd name="T97" fmla="*/ 5 h 120"/>
                <a:gd name="T98" fmla="*/ 603 w 641"/>
                <a:gd name="T99" fmla="*/ 3 h 120"/>
                <a:gd name="T100" fmla="*/ 597 w 641"/>
                <a:gd name="T101" fmla="*/ 1 h 120"/>
                <a:gd name="T102" fmla="*/ 591 w 641"/>
                <a:gd name="T103" fmla="*/ 0 h 120"/>
                <a:gd name="T104" fmla="*/ 584 w 641"/>
                <a:gd name="T10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41" h="120">
                  <a:moveTo>
                    <a:pt x="584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45" y="1"/>
                  </a:lnTo>
                  <a:lnTo>
                    <a:pt x="39" y="3"/>
                  </a:lnTo>
                  <a:lnTo>
                    <a:pt x="33" y="5"/>
                  </a:lnTo>
                  <a:lnTo>
                    <a:pt x="27" y="7"/>
                  </a:lnTo>
                  <a:lnTo>
                    <a:pt x="22" y="11"/>
                  </a:lnTo>
                  <a:lnTo>
                    <a:pt x="18" y="14"/>
                  </a:lnTo>
                  <a:lnTo>
                    <a:pt x="14" y="19"/>
                  </a:lnTo>
                  <a:lnTo>
                    <a:pt x="9" y="26"/>
                  </a:lnTo>
                  <a:lnTo>
                    <a:pt x="6" y="32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4"/>
                  </a:lnTo>
                  <a:lnTo>
                    <a:pt x="0" y="60"/>
                  </a:lnTo>
                  <a:lnTo>
                    <a:pt x="1" y="72"/>
                  </a:lnTo>
                  <a:lnTo>
                    <a:pt x="3" y="82"/>
                  </a:lnTo>
                  <a:lnTo>
                    <a:pt x="8" y="92"/>
                  </a:lnTo>
                  <a:lnTo>
                    <a:pt x="14" y="101"/>
                  </a:lnTo>
                  <a:lnTo>
                    <a:pt x="19" y="105"/>
                  </a:lnTo>
                  <a:lnTo>
                    <a:pt x="22" y="108"/>
                  </a:lnTo>
                  <a:lnTo>
                    <a:pt x="27" y="112"/>
                  </a:lnTo>
                  <a:lnTo>
                    <a:pt x="32" y="114"/>
                  </a:lnTo>
                  <a:lnTo>
                    <a:pt x="38" y="117"/>
                  </a:lnTo>
                  <a:lnTo>
                    <a:pt x="44" y="119"/>
                  </a:lnTo>
                  <a:lnTo>
                    <a:pt x="50" y="119"/>
                  </a:lnTo>
                  <a:lnTo>
                    <a:pt x="57" y="120"/>
                  </a:lnTo>
                  <a:lnTo>
                    <a:pt x="584" y="120"/>
                  </a:lnTo>
                  <a:lnTo>
                    <a:pt x="591" y="119"/>
                  </a:lnTo>
                  <a:lnTo>
                    <a:pt x="597" y="118"/>
                  </a:lnTo>
                  <a:lnTo>
                    <a:pt x="603" y="117"/>
                  </a:lnTo>
                  <a:lnTo>
                    <a:pt x="609" y="114"/>
                  </a:lnTo>
                  <a:lnTo>
                    <a:pt x="613" y="112"/>
                  </a:lnTo>
                  <a:lnTo>
                    <a:pt x="618" y="108"/>
                  </a:lnTo>
                  <a:lnTo>
                    <a:pt x="623" y="105"/>
                  </a:lnTo>
                  <a:lnTo>
                    <a:pt x="627" y="101"/>
                  </a:lnTo>
                  <a:lnTo>
                    <a:pt x="633" y="92"/>
                  </a:lnTo>
                  <a:lnTo>
                    <a:pt x="637" y="82"/>
                  </a:lnTo>
                  <a:lnTo>
                    <a:pt x="640" y="72"/>
                  </a:lnTo>
                  <a:lnTo>
                    <a:pt x="641" y="60"/>
                  </a:lnTo>
                  <a:lnTo>
                    <a:pt x="640" y="49"/>
                  </a:lnTo>
                  <a:lnTo>
                    <a:pt x="637" y="38"/>
                  </a:lnTo>
                  <a:lnTo>
                    <a:pt x="633" y="28"/>
                  </a:lnTo>
                  <a:lnTo>
                    <a:pt x="627" y="19"/>
                  </a:lnTo>
                  <a:lnTo>
                    <a:pt x="623" y="14"/>
                  </a:lnTo>
                  <a:lnTo>
                    <a:pt x="618" y="11"/>
                  </a:lnTo>
                  <a:lnTo>
                    <a:pt x="613" y="9"/>
                  </a:lnTo>
                  <a:lnTo>
                    <a:pt x="609" y="5"/>
                  </a:lnTo>
                  <a:lnTo>
                    <a:pt x="603" y="3"/>
                  </a:lnTo>
                  <a:lnTo>
                    <a:pt x="597" y="1"/>
                  </a:lnTo>
                  <a:lnTo>
                    <a:pt x="591" y="0"/>
                  </a:lnTo>
                  <a:lnTo>
                    <a:pt x="5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78" name="Freeform 3050"/>
            <p:cNvSpPr>
              <a:spLocks/>
            </p:cNvSpPr>
            <p:nvPr/>
          </p:nvSpPr>
          <p:spPr bwMode="auto">
            <a:xfrm>
              <a:off x="9986963" y="1336675"/>
              <a:ext cx="66675" cy="28575"/>
            </a:xfrm>
            <a:custGeom>
              <a:avLst/>
              <a:gdLst>
                <a:gd name="T0" fmla="*/ 83 w 165"/>
                <a:gd name="T1" fmla="*/ 0 h 72"/>
                <a:gd name="T2" fmla="*/ 75 w 165"/>
                <a:gd name="T3" fmla="*/ 1 h 72"/>
                <a:gd name="T4" fmla="*/ 67 w 165"/>
                <a:gd name="T5" fmla="*/ 2 h 72"/>
                <a:gd name="T6" fmla="*/ 59 w 165"/>
                <a:gd name="T7" fmla="*/ 3 h 72"/>
                <a:gd name="T8" fmla="*/ 52 w 165"/>
                <a:gd name="T9" fmla="*/ 6 h 72"/>
                <a:gd name="T10" fmla="*/ 46 w 165"/>
                <a:gd name="T11" fmla="*/ 9 h 72"/>
                <a:gd name="T12" fmla="*/ 39 w 165"/>
                <a:gd name="T13" fmla="*/ 13 h 72"/>
                <a:gd name="T14" fmla="*/ 33 w 165"/>
                <a:gd name="T15" fmla="*/ 16 h 72"/>
                <a:gd name="T16" fmla="*/ 27 w 165"/>
                <a:gd name="T17" fmla="*/ 21 h 72"/>
                <a:gd name="T18" fmla="*/ 22 w 165"/>
                <a:gd name="T19" fmla="*/ 26 h 72"/>
                <a:gd name="T20" fmla="*/ 17 w 165"/>
                <a:gd name="T21" fmla="*/ 32 h 72"/>
                <a:gd name="T22" fmla="*/ 13 w 165"/>
                <a:gd name="T23" fmla="*/ 38 h 72"/>
                <a:gd name="T24" fmla="*/ 9 w 165"/>
                <a:gd name="T25" fmla="*/ 44 h 72"/>
                <a:gd name="T26" fmla="*/ 6 w 165"/>
                <a:gd name="T27" fmla="*/ 51 h 72"/>
                <a:gd name="T28" fmla="*/ 3 w 165"/>
                <a:gd name="T29" fmla="*/ 58 h 72"/>
                <a:gd name="T30" fmla="*/ 1 w 165"/>
                <a:gd name="T31" fmla="*/ 65 h 72"/>
                <a:gd name="T32" fmla="*/ 0 w 165"/>
                <a:gd name="T33" fmla="*/ 72 h 72"/>
                <a:gd name="T34" fmla="*/ 165 w 165"/>
                <a:gd name="T35" fmla="*/ 72 h 72"/>
                <a:gd name="T36" fmla="*/ 164 w 165"/>
                <a:gd name="T37" fmla="*/ 65 h 72"/>
                <a:gd name="T38" fmla="*/ 161 w 165"/>
                <a:gd name="T39" fmla="*/ 57 h 72"/>
                <a:gd name="T40" fmla="*/ 159 w 165"/>
                <a:gd name="T41" fmla="*/ 51 h 72"/>
                <a:gd name="T42" fmla="*/ 155 w 165"/>
                <a:gd name="T43" fmla="*/ 44 h 72"/>
                <a:gd name="T44" fmla="*/ 152 w 165"/>
                <a:gd name="T45" fmla="*/ 38 h 72"/>
                <a:gd name="T46" fmla="*/ 147 w 165"/>
                <a:gd name="T47" fmla="*/ 32 h 72"/>
                <a:gd name="T48" fmla="*/ 142 w 165"/>
                <a:gd name="T49" fmla="*/ 26 h 72"/>
                <a:gd name="T50" fmla="*/ 138 w 165"/>
                <a:gd name="T51" fmla="*/ 21 h 72"/>
                <a:gd name="T52" fmla="*/ 132 w 165"/>
                <a:gd name="T53" fmla="*/ 16 h 72"/>
                <a:gd name="T54" fmla="*/ 126 w 165"/>
                <a:gd name="T55" fmla="*/ 13 h 72"/>
                <a:gd name="T56" fmla="*/ 119 w 165"/>
                <a:gd name="T57" fmla="*/ 9 h 72"/>
                <a:gd name="T58" fmla="*/ 113 w 165"/>
                <a:gd name="T59" fmla="*/ 6 h 72"/>
                <a:gd name="T60" fmla="*/ 105 w 165"/>
                <a:gd name="T61" fmla="*/ 3 h 72"/>
                <a:gd name="T62" fmla="*/ 98 w 165"/>
                <a:gd name="T63" fmla="*/ 2 h 72"/>
                <a:gd name="T64" fmla="*/ 90 w 165"/>
                <a:gd name="T65" fmla="*/ 1 h 72"/>
                <a:gd name="T66" fmla="*/ 83 w 165"/>
                <a:gd name="T67" fmla="*/ 0 h 72"/>
                <a:gd name="T68" fmla="*/ 83 w 165"/>
                <a:gd name="T6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72">
                  <a:moveTo>
                    <a:pt x="83" y="0"/>
                  </a:moveTo>
                  <a:lnTo>
                    <a:pt x="75" y="1"/>
                  </a:lnTo>
                  <a:lnTo>
                    <a:pt x="67" y="2"/>
                  </a:lnTo>
                  <a:lnTo>
                    <a:pt x="59" y="3"/>
                  </a:lnTo>
                  <a:lnTo>
                    <a:pt x="52" y="6"/>
                  </a:lnTo>
                  <a:lnTo>
                    <a:pt x="46" y="9"/>
                  </a:lnTo>
                  <a:lnTo>
                    <a:pt x="39" y="13"/>
                  </a:lnTo>
                  <a:lnTo>
                    <a:pt x="33" y="16"/>
                  </a:lnTo>
                  <a:lnTo>
                    <a:pt x="27" y="21"/>
                  </a:lnTo>
                  <a:lnTo>
                    <a:pt x="22" y="26"/>
                  </a:lnTo>
                  <a:lnTo>
                    <a:pt x="17" y="32"/>
                  </a:lnTo>
                  <a:lnTo>
                    <a:pt x="13" y="38"/>
                  </a:lnTo>
                  <a:lnTo>
                    <a:pt x="9" y="44"/>
                  </a:lnTo>
                  <a:lnTo>
                    <a:pt x="6" y="51"/>
                  </a:lnTo>
                  <a:lnTo>
                    <a:pt x="3" y="58"/>
                  </a:lnTo>
                  <a:lnTo>
                    <a:pt x="1" y="65"/>
                  </a:lnTo>
                  <a:lnTo>
                    <a:pt x="0" y="72"/>
                  </a:lnTo>
                  <a:lnTo>
                    <a:pt x="165" y="72"/>
                  </a:lnTo>
                  <a:lnTo>
                    <a:pt x="164" y="65"/>
                  </a:lnTo>
                  <a:lnTo>
                    <a:pt x="161" y="57"/>
                  </a:lnTo>
                  <a:lnTo>
                    <a:pt x="159" y="51"/>
                  </a:lnTo>
                  <a:lnTo>
                    <a:pt x="155" y="44"/>
                  </a:lnTo>
                  <a:lnTo>
                    <a:pt x="152" y="38"/>
                  </a:lnTo>
                  <a:lnTo>
                    <a:pt x="147" y="32"/>
                  </a:lnTo>
                  <a:lnTo>
                    <a:pt x="142" y="26"/>
                  </a:lnTo>
                  <a:lnTo>
                    <a:pt x="138" y="21"/>
                  </a:lnTo>
                  <a:lnTo>
                    <a:pt x="132" y="16"/>
                  </a:lnTo>
                  <a:lnTo>
                    <a:pt x="126" y="13"/>
                  </a:lnTo>
                  <a:lnTo>
                    <a:pt x="119" y="9"/>
                  </a:lnTo>
                  <a:lnTo>
                    <a:pt x="113" y="6"/>
                  </a:lnTo>
                  <a:lnTo>
                    <a:pt x="105" y="3"/>
                  </a:lnTo>
                  <a:lnTo>
                    <a:pt x="98" y="2"/>
                  </a:lnTo>
                  <a:lnTo>
                    <a:pt x="90" y="1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79" name="Freeform 3051"/>
            <p:cNvSpPr>
              <a:spLocks/>
            </p:cNvSpPr>
            <p:nvPr/>
          </p:nvSpPr>
          <p:spPr bwMode="auto">
            <a:xfrm>
              <a:off x="9986963" y="1374775"/>
              <a:ext cx="66675" cy="52388"/>
            </a:xfrm>
            <a:custGeom>
              <a:avLst/>
              <a:gdLst>
                <a:gd name="T0" fmla="*/ 71 w 165"/>
                <a:gd name="T1" fmla="*/ 71 h 132"/>
                <a:gd name="T2" fmla="*/ 71 w 165"/>
                <a:gd name="T3" fmla="*/ 120 h 132"/>
                <a:gd name="T4" fmla="*/ 71 w 165"/>
                <a:gd name="T5" fmla="*/ 124 h 132"/>
                <a:gd name="T6" fmla="*/ 73 w 165"/>
                <a:gd name="T7" fmla="*/ 127 h 132"/>
                <a:gd name="T8" fmla="*/ 77 w 165"/>
                <a:gd name="T9" fmla="*/ 130 h 132"/>
                <a:gd name="T10" fmla="*/ 80 w 165"/>
                <a:gd name="T11" fmla="*/ 132 h 132"/>
                <a:gd name="T12" fmla="*/ 82 w 165"/>
                <a:gd name="T13" fmla="*/ 131 h 132"/>
                <a:gd name="T14" fmla="*/ 83 w 165"/>
                <a:gd name="T15" fmla="*/ 132 h 132"/>
                <a:gd name="T16" fmla="*/ 83 w 165"/>
                <a:gd name="T17" fmla="*/ 131 h 132"/>
                <a:gd name="T18" fmla="*/ 84 w 165"/>
                <a:gd name="T19" fmla="*/ 132 h 132"/>
                <a:gd name="T20" fmla="*/ 88 w 165"/>
                <a:gd name="T21" fmla="*/ 130 h 132"/>
                <a:gd name="T22" fmla="*/ 91 w 165"/>
                <a:gd name="T23" fmla="*/ 127 h 132"/>
                <a:gd name="T24" fmla="*/ 94 w 165"/>
                <a:gd name="T25" fmla="*/ 124 h 132"/>
                <a:gd name="T26" fmla="*/ 95 w 165"/>
                <a:gd name="T27" fmla="*/ 120 h 132"/>
                <a:gd name="T28" fmla="*/ 95 w 165"/>
                <a:gd name="T29" fmla="*/ 71 h 132"/>
                <a:gd name="T30" fmla="*/ 108 w 165"/>
                <a:gd name="T31" fmla="*/ 68 h 132"/>
                <a:gd name="T32" fmla="*/ 120 w 165"/>
                <a:gd name="T33" fmla="*/ 63 h 132"/>
                <a:gd name="T34" fmla="*/ 132 w 165"/>
                <a:gd name="T35" fmla="*/ 56 h 132"/>
                <a:gd name="T36" fmla="*/ 141 w 165"/>
                <a:gd name="T37" fmla="*/ 48 h 132"/>
                <a:gd name="T38" fmla="*/ 151 w 165"/>
                <a:gd name="T39" fmla="*/ 37 h 132"/>
                <a:gd name="T40" fmla="*/ 157 w 165"/>
                <a:gd name="T41" fmla="*/ 26 h 132"/>
                <a:gd name="T42" fmla="*/ 163 w 165"/>
                <a:gd name="T43" fmla="*/ 13 h 132"/>
                <a:gd name="T44" fmla="*/ 165 w 165"/>
                <a:gd name="T45" fmla="*/ 0 h 132"/>
                <a:gd name="T46" fmla="*/ 0 w 165"/>
                <a:gd name="T47" fmla="*/ 0 h 132"/>
                <a:gd name="T48" fmla="*/ 2 w 165"/>
                <a:gd name="T49" fmla="*/ 13 h 132"/>
                <a:gd name="T50" fmla="*/ 8 w 165"/>
                <a:gd name="T51" fmla="*/ 26 h 132"/>
                <a:gd name="T52" fmla="*/ 15 w 165"/>
                <a:gd name="T53" fmla="*/ 37 h 132"/>
                <a:gd name="T54" fmla="*/ 23 w 165"/>
                <a:gd name="T55" fmla="*/ 48 h 132"/>
                <a:gd name="T56" fmla="*/ 33 w 165"/>
                <a:gd name="T57" fmla="*/ 56 h 132"/>
                <a:gd name="T58" fmla="*/ 45 w 165"/>
                <a:gd name="T59" fmla="*/ 63 h 132"/>
                <a:gd name="T60" fmla="*/ 57 w 165"/>
                <a:gd name="T61" fmla="*/ 68 h 132"/>
                <a:gd name="T62" fmla="*/ 71 w 165"/>
                <a:gd name="T63" fmla="*/ 7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5" h="132">
                  <a:moveTo>
                    <a:pt x="71" y="71"/>
                  </a:moveTo>
                  <a:lnTo>
                    <a:pt x="71" y="120"/>
                  </a:lnTo>
                  <a:lnTo>
                    <a:pt x="71" y="124"/>
                  </a:lnTo>
                  <a:lnTo>
                    <a:pt x="73" y="127"/>
                  </a:lnTo>
                  <a:lnTo>
                    <a:pt x="77" y="130"/>
                  </a:lnTo>
                  <a:lnTo>
                    <a:pt x="80" y="132"/>
                  </a:lnTo>
                  <a:lnTo>
                    <a:pt x="82" y="131"/>
                  </a:lnTo>
                  <a:lnTo>
                    <a:pt x="83" y="132"/>
                  </a:lnTo>
                  <a:lnTo>
                    <a:pt x="83" y="131"/>
                  </a:lnTo>
                  <a:lnTo>
                    <a:pt x="84" y="132"/>
                  </a:lnTo>
                  <a:lnTo>
                    <a:pt x="88" y="130"/>
                  </a:lnTo>
                  <a:lnTo>
                    <a:pt x="91" y="127"/>
                  </a:lnTo>
                  <a:lnTo>
                    <a:pt x="94" y="124"/>
                  </a:lnTo>
                  <a:lnTo>
                    <a:pt x="95" y="120"/>
                  </a:lnTo>
                  <a:lnTo>
                    <a:pt x="95" y="71"/>
                  </a:lnTo>
                  <a:lnTo>
                    <a:pt x="108" y="68"/>
                  </a:lnTo>
                  <a:lnTo>
                    <a:pt x="120" y="63"/>
                  </a:lnTo>
                  <a:lnTo>
                    <a:pt x="132" y="56"/>
                  </a:lnTo>
                  <a:lnTo>
                    <a:pt x="141" y="48"/>
                  </a:lnTo>
                  <a:lnTo>
                    <a:pt x="151" y="37"/>
                  </a:lnTo>
                  <a:lnTo>
                    <a:pt x="157" y="26"/>
                  </a:lnTo>
                  <a:lnTo>
                    <a:pt x="163" y="13"/>
                  </a:lnTo>
                  <a:lnTo>
                    <a:pt x="165" y="0"/>
                  </a:lnTo>
                  <a:lnTo>
                    <a:pt x="0" y="0"/>
                  </a:lnTo>
                  <a:lnTo>
                    <a:pt x="2" y="13"/>
                  </a:lnTo>
                  <a:lnTo>
                    <a:pt x="8" y="26"/>
                  </a:lnTo>
                  <a:lnTo>
                    <a:pt x="15" y="37"/>
                  </a:lnTo>
                  <a:lnTo>
                    <a:pt x="23" y="48"/>
                  </a:lnTo>
                  <a:lnTo>
                    <a:pt x="33" y="56"/>
                  </a:lnTo>
                  <a:lnTo>
                    <a:pt x="45" y="63"/>
                  </a:lnTo>
                  <a:lnTo>
                    <a:pt x="57" y="68"/>
                  </a:lnTo>
                  <a:lnTo>
                    <a:pt x="71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80" name="Freeform 3052"/>
            <p:cNvSpPr>
              <a:spLocks/>
            </p:cNvSpPr>
            <p:nvPr/>
          </p:nvSpPr>
          <p:spPr bwMode="auto">
            <a:xfrm>
              <a:off x="9882188" y="1427163"/>
              <a:ext cx="276225" cy="138113"/>
            </a:xfrm>
            <a:custGeom>
              <a:avLst/>
              <a:gdLst>
                <a:gd name="T0" fmla="*/ 601 w 694"/>
                <a:gd name="T1" fmla="*/ 347 h 347"/>
                <a:gd name="T2" fmla="*/ 625 w 694"/>
                <a:gd name="T3" fmla="*/ 331 h 347"/>
                <a:gd name="T4" fmla="*/ 651 w 694"/>
                <a:gd name="T5" fmla="*/ 306 h 347"/>
                <a:gd name="T6" fmla="*/ 670 w 694"/>
                <a:gd name="T7" fmla="*/ 277 h 347"/>
                <a:gd name="T8" fmla="*/ 685 w 694"/>
                <a:gd name="T9" fmla="*/ 248 h 347"/>
                <a:gd name="T10" fmla="*/ 692 w 694"/>
                <a:gd name="T11" fmla="*/ 214 h 347"/>
                <a:gd name="T12" fmla="*/ 693 w 694"/>
                <a:gd name="T13" fmla="*/ 171 h 347"/>
                <a:gd name="T14" fmla="*/ 680 w 694"/>
                <a:gd name="T15" fmla="*/ 114 h 347"/>
                <a:gd name="T16" fmla="*/ 654 w 694"/>
                <a:gd name="T17" fmla="*/ 68 h 347"/>
                <a:gd name="T18" fmla="*/ 617 w 694"/>
                <a:gd name="T19" fmla="*/ 31 h 347"/>
                <a:gd name="T20" fmla="*/ 569 w 694"/>
                <a:gd name="T21" fmla="*/ 8 h 347"/>
                <a:gd name="T22" fmla="*/ 515 w 694"/>
                <a:gd name="T23" fmla="*/ 0 h 347"/>
                <a:gd name="T24" fmla="*/ 485 w 694"/>
                <a:gd name="T25" fmla="*/ 2 h 347"/>
                <a:gd name="T26" fmla="*/ 436 w 694"/>
                <a:gd name="T27" fmla="*/ 19 h 347"/>
                <a:gd name="T28" fmla="*/ 468 w 694"/>
                <a:gd name="T29" fmla="*/ 39 h 347"/>
                <a:gd name="T30" fmla="*/ 497 w 694"/>
                <a:gd name="T31" fmla="*/ 66 h 347"/>
                <a:gd name="T32" fmla="*/ 518 w 694"/>
                <a:gd name="T33" fmla="*/ 98 h 347"/>
                <a:gd name="T34" fmla="*/ 532 w 694"/>
                <a:gd name="T35" fmla="*/ 135 h 347"/>
                <a:gd name="T36" fmla="*/ 540 w 694"/>
                <a:gd name="T37" fmla="*/ 175 h 347"/>
                <a:gd name="T38" fmla="*/ 537 w 694"/>
                <a:gd name="T39" fmla="*/ 223 h 347"/>
                <a:gd name="T40" fmla="*/ 526 w 694"/>
                <a:gd name="T41" fmla="*/ 258 h 347"/>
                <a:gd name="T42" fmla="*/ 517 w 694"/>
                <a:gd name="T43" fmla="*/ 263 h 347"/>
                <a:gd name="T44" fmla="*/ 509 w 694"/>
                <a:gd name="T45" fmla="*/ 259 h 347"/>
                <a:gd name="T46" fmla="*/ 506 w 694"/>
                <a:gd name="T47" fmla="*/ 246 h 347"/>
                <a:gd name="T48" fmla="*/ 515 w 694"/>
                <a:gd name="T49" fmla="*/ 203 h 347"/>
                <a:gd name="T50" fmla="*/ 512 w 694"/>
                <a:gd name="T51" fmla="*/ 155 h 347"/>
                <a:gd name="T52" fmla="*/ 497 w 694"/>
                <a:gd name="T53" fmla="*/ 108 h 347"/>
                <a:gd name="T54" fmla="*/ 468 w 694"/>
                <a:gd name="T55" fmla="*/ 70 h 347"/>
                <a:gd name="T56" fmla="*/ 429 w 694"/>
                <a:gd name="T57" fmla="*/ 43 h 347"/>
                <a:gd name="T58" fmla="*/ 383 w 694"/>
                <a:gd name="T59" fmla="*/ 26 h 347"/>
                <a:gd name="T60" fmla="*/ 329 w 694"/>
                <a:gd name="T61" fmla="*/ 24 h 347"/>
                <a:gd name="T62" fmla="*/ 280 w 694"/>
                <a:gd name="T63" fmla="*/ 36 h 347"/>
                <a:gd name="T64" fmla="*/ 239 w 694"/>
                <a:gd name="T65" fmla="*/ 61 h 347"/>
                <a:gd name="T66" fmla="*/ 205 w 694"/>
                <a:gd name="T67" fmla="*/ 96 h 347"/>
                <a:gd name="T68" fmla="*/ 185 w 694"/>
                <a:gd name="T69" fmla="*/ 139 h 347"/>
                <a:gd name="T70" fmla="*/ 177 w 694"/>
                <a:gd name="T71" fmla="*/ 189 h 347"/>
                <a:gd name="T72" fmla="*/ 183 w 694"/>
                <a:gd name="T73" fmla="*/ 232 h 347"/>
                <a:gd name="T74" fmla="*/ 186 w 694"/>
                <a:gd name="T75" fmla="*/ 255 h 347"/>
                <a:gd name="T76" fmla="*/ 174 w 694"/>
                <a:gd name="T77" fmla="*/ 262 h 347"/>
                <a:gd name="T78" fmla="*/ 164 w 694"/>
                <a:gd name="T79" fmla="*/ 253 h 347"/>
                <a:gd name="T80" fmla="*/ 154 w 694"/>
                <a:gd name="T81" fmla="*/ 206 h 347"/>
                <a:gd name="T82" fmla="*/ 155 w 694"/>
                <a:gd name="T83" fmla="*/ 162 h 347"/>
                <a:gd name="T84" fmla="*/ 165 w 694"/>
                <a:gd name="T85" fmla="*/ 124 h 347"/>
                <a:gd name="T86" fmla="*/ 182 w 694"/>
                <a:gd name="T87" fmla="*/ 88 h 347"/>
                <a:gd name="T88" fmla="*/ 207 w 694"/>
                <a:gd name="T89" fmla="*/ 58 h 347"/>
                <a:gd name="T90" fmla="*/ 235 w 694"/>
                <a:gd name="T91" fmla="*/ 33 h 347"/>
                <a:gd name="T92" fmla="*/ 242 w 694"/>
                <a:gd name="T93" fmla="*/ 13 h 347"/>
                <a:gd name="T94" fmla="*/ 202 w 694"/>
                <a:gd name="T95" fmla="*/ 1 h 347"/>
                <a:gd name="T96" fmla="*/ 160 w 694"/>
                <a:gd name="T97" fmla="*/ 1 h 347"/>
                <a:gd name="T98" fmla="*/ 107 w 694"/>
                <a:gd name="T99" fmla="*/ 14 h 347"/>
                <a:gd name="T100" fmla="*/ 63 w 694"/>
                <a:gd name="T101" fmla="*/ 42 h 347"/>
                <a:gd name="T102" fmla="*/ 28 w 694"/>
                <a:gd name="T103" fmla="*/ 82 h 347"/>
                <a:gd name="T104" fmla="*/ 7 w 694"/>
                <a:gd name="T105" fmla="*/ 132 h 347"/>
                <a:gd name="T106" fmla="*/ 0 w 694"/>
                <a:gd name="T107" fmla="*/ 192 h 347"/>
                <a:gd name="T108" fmla="*/ 2 w 694"/>
                <a:gd name="T109" fmla="*/ 225 h 347"/>
                <a:gd name="T110" fmla="*/ 13 w 694"/>
                <a:gd name="T111" fmla="*/ 256 h 347"/>
                <a:gd name="T112" fmla="*/ 28 w 694"/>
                <a:gd name="T113" fmla="*/ 286 h 347"/>
                <a:gd name="T114" fmla="*/ 49 w 694"/>
                <a:gd name="T115" fmla="*/ 313 h 347"/>
                <a:gd name="T116" fmla="*/ 78 w 694"/>
                <a:gd name="T117" fmla="*/ 338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94" h="347">
                  <a:moveTo>
                    <a:pt x="88" y="345"/>
                  </a:moveTo>
                  <a:lnTo>
                    <a:pt x="91" y="347"/>
                  </a:lnTo>
                  <a:lnTo>
                    <a:pt x="601" y="347"/>
                  </a:lnTo>
                  <a:lnTo>
                    <a:pt x="605" y="345"/>
                  </a:lnTo>
                  <a:lnTo>
                    <a:pt x="615" y="338"/>
                  </a:lnTo>
                  <a:lnTo>
                    <a:pt x="625" y="331"/>
                  </a:lnTo>
                  <a:lnTo>
                    <a:pt x="635" y="322"/>
                  </a:lnTo>
                  <a:lnTo>
                    <a:pt x="643" y="314"/>
                  </a:lnTo>
                  <a:lnTo>
                    <a:pt x="651" y="306"/>
                  </a:lnTo>
                  <a:lnTo>
                    <a:pt x="659" y="296"/>
                  </a:lnTo>
                  <a:lnTo>
                    <a:pt x="664" y="288"/>
                  </a:lnTo>
                  <a:lnTo>
                    <a:pt x="670" y="277"/>
                  </a:lnTo>
                  <a:lnTo>
                    <a:pt x="676" y="268"/>
                  </a:lnTo>
                  <a:lnTo>
                    <a:pt x="681" y="258"/>
                  </a:lnTo>
                  <a:lnTo>
                    <a:pt x="685" y="248"/>
                  </a:lnTo>
                  <a:lnTo>
                    <a:pt x="688" y="237"/>
                  </a:lnTo>
                  <a:lnTo>
                    <a:pt x="691" y="226"/>
                  </a:lnTo>
                  <a:lnTo>
                    <a:pt x="692" y="214"/>
                  </a:lnTo>
                  <a:lnTo>
                    <a:pt x="693" y="203"/>
                  </a:lnTo>
                  <a:lnTo>
                    <a:pt x="694" y="192"/>
                  </a:lnTo>
                  <a:lnTo>
                    <a:pt x="693" y="171"/>
                  </a:lnTo>
                  <a:lnTo>
                    <a:pt x="691" y="151"/>
                  </a:lnTo>
                  <a:lnTo>
                    <a:pt x="686" y="132"/>
                  </a:lnTo>
                  <a:lnTo>
                    <a:pt x="680" y="114"/>
                  </a:lnTo>
                  <a:lnTo>
                    <a:pt x="673" y="98"/>
                  </a:lnTo>
                  <a:lnTo>
                    <a:pt x="664" y="82"/>
                  </a:lnTo>
                  <a:lnTo>
                    <a:pt x="654" y="68"/>
                  </a:lnTo>
                  <a:lnTo>
                    <a:pt x="643" y="54"/>
                  </a:lnTo>
                  <a:lnTo>
                    <a:pt x="630" y="42"/>
                  </a:lnTo>
                  <a:lnTo>
                    <a:pt x="617" y="31"/>
                  </a:lnTo>
                  <a:lnTo>
                    <a:pt x="601" y="22"/>
                  </a:lnTo>
                  <a:lnTo>
                    <a:pt x="586" y="14"/>
                  </a:lnTo>
                  <a:lnTo>
                    <a:pt x="569" y="8"/>
                  </a:lnTo>
                  <a:lnTo>
                    <a:pt x="551" y="4"/>
                  </a:lnTo>
                  <a:lnTo>
                    <a:pt x="534" y="1"/>
                  </a:lnTo>
                  <a:lnTo>
                    <a:pt x="515" y="0"/>
                  </a:lnTo>
                  <a:lnTo>
                    <a:pt x="504" y="0"/>
                  </a:lnTo>
                  <a:lnTo>
                    <a:pt x="494" y="1"/>
                  </a:lnTo>
                  <a:lnTo>
                    <a:pt x="485" y="2"/>
                  </a:lnTo>
                  <a:lnTo>
                    <a:pt x="475" y="5"/>
                  </a:lnTo>
                  <a:lnTo>
                    <a:pt x="455" y="11"/>
                  </a:lnTo>
                  <a:lnTo>
                    <a:pt x="436" y="19"/>
                  </a:lnTo>
                  <a:lnTo>
                    <a:pt x="447" y="25"/>
                  </a:lnTo>
                  <a:lnTo>
                    <a:pt x="459" y="32"/>
                  </a:lnTo>
                  <a:lnTo>
                    <a:pt x="468" y="39"/>
                  </a:lnTo>
                  <a:lnTo>
                    <a:pt x="479" y="48"/>
                  </a:lnTo>
                  <a:lnTo>
                    <a:pt x="487" y="56"/>
                  </a:lnTo>
                  <a:lnTo>
                    <a:pt x="497" y="66"/>
                  </a:lnTo>
                  <a:lnTo>
                    <a:pt x="504" y="75"/>
                  </a:lnTo>
                  <a:lnTo>
                    <a:pt x="511" y="86"/>
                  </a:lnTo>
                  <a:lnTo>
                    <a:pt x="518" y="98"/>
                  </a:lnTo>
                  <a:lnTo>
                    <a:pt x="523" y="110"/>
                  </a:lnTo>
                  <a:lnTo>
                    <a:pt x="528" y="121"/>
                  </a:lnTo>
                  <a:lnTo>
                    <a:pt x="532" y="135"/>
                  </a:lnTo>
                  <a:lnTo>
                    <a:pt x="536" y="148"/>
                  </a:lnTo>
                  <a:lnTo>
                    <a:pt x="537" y="161"/>
                  </a:lnTo>
                  <a:lnTo>
                    <a:pt x="540" y="175"/>
                  </a:lnTo>
                  <a:lnTo>
                    <a:pt x="540" y="189"/>
                  </a:lnTo>
                  <a:lnTo>
                    <a:pt x="538" y="206"/>
                  </a:lnTo>
                  <a:lnTo>
                    <a:pt x="537" y="223"/>
                  </a:lnTo>
                  <a:lnTo>
                    <a:pt x="534" y="239"/>
                  </a:lnTo>
                  <a:lnTo>
                    <a:pt x="528" y="255"/>
                  </a:lnTo>
                  <a:lnTo>
                    <a:pt x="526" y="258"/>
                  </a:lnTo>
                  <a:lnTo>
                    <a:pt x="524" y="261"/>
                  </a:lnTo>
                  <a:lnTo>
                    <a:pt x="521" y="262"/>
                  </a:lnTo>
                  <a:lnTo>
                    <a:pt x="517" y="263"/>
                  </a:lnTo>
                  <a:lnTo>
                    <a:pt x="515" y="263"/>
                  </a:lnTo>
                  <a:lnTo>
                    <a:pt x="513" y="262"/>
                  </a:lnTo>
                  <a:lnTo>
                    <a:pt x="509" y="259"/>
                  </a:lnTo>
                  <a:lnTo>
                    <a:pt x="506" y="256"/>
                  </a:lnTo>
                  <a:lnTo>
                    <a:pt x="505" y="251"/>
                  </a:lnTo>
                  <a:lnTo>
                    <a:pt x="506" y="246"/>
                  </a:lnTo>
                  <a:lnTo>
                    <a:pt x="510" y="233"/>
                  </a:lnTo>
                  <a:lnTo>
                    <a:pt x="513" y="219"/>
                  </a:lnTo>
                  <a:lnTo>
                    <a:pt x="515" y="203"/>
                  </a:lnTo>
                  <a:lnTo>
                    <a:pt x="516" y="189"/>
                  </a:lnTo>
                  <a:lnTo>
                    <a:pt x="515" y="171"/>
                  </a:lnTo>
                  <a:lnTo>
                    <a:pt x="512" y="155"/>
                  </a:lnTo>
                  <a:lnTo>
                    <a:pt x="509" y="138"/>
                  </a:lnTo>
                  <a:lnTo>
                    <a:pt x="503" y="123"/>
                  </a:lnTo>
                  <a:lnTo>
                    <a:pt x="497" y="108"/>
                  </a:lnTo>
                  <a:lnTo>
                    <a:pt x="488" y="94"/>
                  </a:lnTo>
                  <a:lnTo>
                    <a:pt x="479" y="82"/>
                  </a:lnTo>
                  <a:lnTo>
                    <a:pt x="468" y="70"/>
                  </a:lnTo>
                  <a:lnTo>
                    <a:pt x="456" y="60"/>
                  </a:lnTo>
                  <a:lnTo>
                    <a:pt x="443" y="50"/>
                  </a:lnTo>
                  <a:lnTo>
                    <a:pt x="429" y="43"/>
                  </a:lnTo>
                  <a:lnTo>
                    <a:pt x="415" y="36"/>
                  </a:lnTo>
                  <a:lnTo>
                    <a:pt x="398" y="31"/>
                  </a:lnTo>
                  <a:lnTo>
                    <a:pt x="383" y="26"/>
                  </a:lnTo>
                  <a:lnTo>
                    <a:pt x="365" y="24"/>
                  </a:lnTo>
                  <a:lnTo>
                    <a:pt x="347" y="24"/>
                  </a:lnTo>
                  <a:lnTo>
                    <a:pt x="329" y="24"/>
                  </a:lnTo>
                  <a:lnTo>
                    <a:pt x="312" y="26"/>
                  </a:lnTo>
                  <a:lnTo>
                    <a:pt x="296" y="31"/>
                  </a:lnTo>
                  <a:lnTo>
                    <a:pt x="280" y="36"/>
                  </a:lnTo>
                  <a:lnTo>
                    <a:pt x="265" y="43"/>
                  </a:lnTo>
                  <a:lnTo>
                    <a:pt x="252" y="51"/>
                  </a:lnTo>
                  <a:lnTo>
                    <a:pt x="239" y="61"/>
                  </a:lnTo>
                  <a:lnTo>
                    <a:pt x="227" y="71"/>
                  </a:lnTo>
                  <a:lnTo>
                    <a:pt x="215" y="83"/>
                  </a:lnTo>
                  <a:lnTo>
                    <a:pt x="205" y="96"/>
                  </a:lnTo>
                  <a:lnTo>
                    <a:pt x="197" y="110"/>
                  </a:lnTo>
                  <a:lnTo>
                    <a:pt x="190" y="124"/>
                  </a:lnTo>
                  <a:lnTo>
                    <a:pt x="185" y="139"/>
                  </a:lnTo>
                  <a:lnTo>
                    <a:pt x="180" y="156"/>
                  </a:lnTo>
                  <a:lnTo>
                    <a:pt x="178" y="173"/>
                  </a:lnTo>
                  <a:lnTo>
                    <a:pt x="177" y="189"/>
                  </a:lnTo>
                  <a:lnTo>
                    <a:pt x="178" y="203"/>
                  </a:lnTo>
                  <a:lnTo>
                    <a:pt x="179" y="218"/>
                  </a:lnTo>
                  <a:lnTo>
                    <a:pt x="183" y="232"/>
                  </a:lnTo>
                  <a:lnTo>
                    <a:pt x="186" y="245"/>
                  </a:lnTo>
                  <a:lnTo>
                    <a:pt x="187" y="250"/>
                  </a:lnTo>
                  <a:lnTo>
                    <a:pt x="186" y="255"/>
                  </a:lnTo>
                  <a:lnTo>
                    <a:pt x="184" y="258"/>
                  </a:lnTo>
                  <a:lnTo>
                    <a:pt x="179" y="261"/>
                  </a:lnTo>
                  <a:lnTo>
                    <a:pt x="174" y="262"/>
                  </a:lnTo>
                  <a:lnTo>
                    <a:pt x="170" y="261"/>
                  </a:lnTo>
                  <a:lnTo>
                    <a:pt x="166" y="257"/>
                  </a:lnTo>
                  <a:lnTo>
                    <a:pt x="164" y="253"/>
                  </a:lnTo>
                  <a:lnTo>
                    <a:pt x="159" y="238"/>
                  </a:lnTo>
                  <a:lnTo>
                    <a:pt x="155" y="223"/>
                  </a:lnTo>
                  <a:lnTo>
                    <a:pt x="154" y="206"/>
                  </a:lnTo>
                  <a:lnTo>
                    <a:pt x="153" y="189"/>
                  </a:lnTo>
                  <a:lnTo>
                    <a:pt x="154" y="176"/>
                  </a:lnTo>
                  <a:lnTo>
                    <a:pt x="155" y="162"/>
                  </a:lnTo>
                  <a:lnTo>
                    <a:pt x="158" y="149"/>
                  </a:lnTo>
                  <a:lnTo>
                    <a:pt x="161" y="136"/>
                  </a:lnTo>
                  <a:lnTo>
                    <a:pt x="165" y="124"/>
                  </a:lnTo>
                  <a:lnTo>
                    <a:pt x="170" y="111"/>
                  </a:lnTo>
                  <a:lnTo>
                    <a:pt x="176" y="100"/>
                  </a:lnTo>
                  <a:lnTo>
                    <a:pt x="182" y="88"/>
                  </a:lnTo>
                  <a:lnTo>
                    <a:pt x="190" y="77"/>
                  </a:lnTo>
                  <a:lnTo>
                    <a:pt x="197" y="68"/>
                  </a:lnTo>
                  <a:lnTo>
                    <a:pt x="207" y="58"/>
                  </a:lnTo>
                  <a:lnTo>
                    <a:pt x="215" y="49"/>
                  </a:lnTo>
                  <a:lnTo>
                    <a:pt x="226" y="41"/>
                  </a:lnTo>
                  <a:lnTo>
                    <a:pt x="235" y="33"/>
                  </a:lnTo>
                  <a:lnTo>
                    <a:pt x="247" y="26"/>
                  </a:lnTo>
                  <a:lnTo>
                    <a:pt x="258" y="20"/>
                  </a:lnTo>
                  <a:lnTo>
                    <a:pt x="242" y="13"/>
                  </a:lnTo>
                  <a:lnTo>
                    <a:pt x="223" y="6"/>
                  </a:lnTo>
                  <a:lnTo>
                    <a:pt x="212" y="4"/>
                  </a:lnTo>
                  <a:lnTo>
                    <a:pt x="202" y="1"/>
                  </a:lnTo>
                  <a:lnTo>
                    <a:pt x="191" y="0"/>
                  </a:lnTo>
                  <a:lnTo>
                    <a:pt x="179" y="0"/>
                  </a:lnTo>
                  <a:lnTo>
                    <a:pt x="160" y="1"/>
                  </a:lnTo>
                  <a:lnTo>
                    <a:pt x="141" y="4"/>
                  </a:lnTo>
                  <a:lnTo>
                    <a:pt x="123" y="8"/>
                  </a:lnTo>
                  <a:lnTo>
                    <a:pt x="107" y="14"/>
                  </a:lnTo>
                  <a:lnTo>
                    <a:pt x="91" y="22"/>
                  </a:lnTo>
                  <a:lnTo>
                    <a:pt x="76" y="31"/>
                  </a:lnTo>
                  <a:lnTo>
                    <a:pt x="63" y="42"/>
                  </a:lnTo>
                  <a:lnTo>
                    <a:pt x="49" y="54"/>
                  </a:lnTo>
                  <a:lnTo>
                    <a:pt x="39" y="68"/>
                  </a:lnTo>
                  <a:lnTo>
                    <a:pt x="28" y="82"/>
                  </a:lnTo>
                  <a:lnTo>
                    <a:pt x="20" y="98"/>
                  </a:lnTo>
                  <a:lnTo>
                    <a:pt x="13" y="114"/>
                  </a:lnTo>
                  <a:lnTo>
                    <a:pt x="7" y="132"/>
                  </a:lnTo>
                  <a:lnTo>
                    <a:pt x="3" y="151"/>
                  </a:lnTo>
                  <a:lnTo>
                    <a:pt x="0" y="171"/>
                  </a:lnTo>
                  <a:lnTo>
                    <a:pt x="0" y="192"/>
                  </a:lnTo>
                  <a:lnTo>
                    <a:pt x="0" y="202"/>
                  </a:lnTo>
                  <a:lnTo>
                    <a:pt x="1" y="213"/>
                  </a:lnTo>
                  <a:lnTo>
                    <a:pt x="2" y="225"/>
                  </a:lnTo>
                  <a:lnTo>
                    <a:pt x="5" y="236"/>
                  </a:lnTo>
                  <a:lnTo>
                    <a:pt x="8" y="245"/>
                  </a:lnTo>
                  <a:lnTo>
                    <a:pt x="13" y="256"/>
                  </a:lnTo>
                  <a:lnTo>
                    <a:pt x="16" y="267"/>
                  </a:lnTo>
                  <a:lnTo>
                    <a:pt x="22" y="276"/>
                  </a:lnTo>
                  <a:lnTo>
                    <a:pt x="28" y="286"/>
                  </a:lnTo>
                  <a:lnTo>
                    <a:pt x="35" y="295"/>
                  </a:lnTo>
                  <a:lnTo>
                    <a:pt x="42" y="305"/>
                  </a:lnTo>
                  <a:lnTo>
                    <a:pt x="49" y="313"/>
                  </a:lnTo>
                  <a:lnTo>
                    <a:pt x="59" y="321"/>
                  </a:lnTo>
                  <a:lnTo>
                    <a:pt x="67" y="330"/>
                  </a:lnTo>
                  <a:lnTo>
                    <a:pt x="78" y="338"/>
                  </a:lnTo>
                  <a:lnTo>
                    <a:pt x="88" y="345"/>
                  </a:lnTo>
                  <a:lnTo>
                    <a:pt x="88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518562" y="3738564"/>
            <a:ext cx="1279516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46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KELURAHAN</a:t>
            </a:r>
            <a:endParaRPr kumimoji="0" lang="en-US" sz="146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val 1"/>
          <p:cNvSpPr/>
          <p:nvPr/>
        </p:nvSpPr>
        <p:spPr>
          <a:xfrm>
            <a:off x="5301134" y="3037081"/>
            <a:ext cx="1730970" cy="1730970"/>
          </a:xfrm>
          <a:prstGeom prst="ellipse">
            <a:avLst/>
          </a:prstGeom>
          <a:gradFill>
            <a:gsLst>
              <a:gs pos="0">
                <a:srgbClr val="0C4068"/>
              </a:gs>
              <a:gs pos="50000">
                <a:srgbClr val="46B688">
                  <a:alpha val="70000"/>
                </a:srgbClr>
              </a:gs>
              <a:gs pos="100000">
                <a:srgbClr val="016AA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Freeform 4347"/>
          <p:cNvSpPr>
            <a:spLocks/>
          </p:cNvSpPr>
          <p:nvPr/>
        </p:nvSpPr>
        <p:spPr bwMode="auto">
          <a:xfrm>
            <a:off x="4197351" y="2038099"/>
            <a:ext cx="218671" cy="152652"/>
          </a:xfrm>
          <a:custGeom>
            <a:avLst/>
            <a:gdLst>
              <a:gd name="T0" fmla="*/ 795 w 891"/>
              <a:gd name="T1" fmla="*/ 575 h 893"/>
              <a:gd name="T2" fmla="*/ 727 w 891"/>
              <a:gd name="T3" fmla="*/ 560 h 893"/>
              <a:gd name="T4" fmla="*/ 546 w 891"/>
              <a:gd name="T5" fmla="*/ 446 h 893"/>
              <a:gd name="T6" fmla="*/ 742 w 891"/>
              <a:gd name="T7" fmla="*/ 331 h 893"/>
              <a:gd name="T8" fmla="*/ 831 w 891"/>
              <a:gd name="T9" fmla="*/ 295 h 893"/>
              <a:gd name="T10" fmla="*/ 877 w 891"/>
              <a:gd name="T11" fmla="*/ 233 h 893"/>
              <a:gd name="T12" fmla="*/ 891 w 891"/>
              <a:gd name="T13" fmla="*/ 163 h 893"/>
              <a:gd name="T14" fmla="*/ 876 w 891"/>
              <a:gd name="T15" fmla="*/ 101 h 893"/>
              <a:gd name="T16" fmla="*/ 856 w 891"/>
              <a:gd name="T17" fmla="*/ 98 h 893"/>
              <a:gd name="T18" fmla="*/ 797 w 891"/>
              <a:gd name="T19" fmla="*/ 36 h 893"/>
              <a:gd name="T20" fmla="*/ 794 w 891"/>
              <a:gd name="T21" fmla="*/ 15 h 893"/>
              <a:gd name="T22" fmla="*/ 709 w 891"/>
              <a:gd name="T23" fmla="*/ 1 h 893"/>
              <a:gd name="T24" fmla="*/ 620 w 891"/>
              <a:gd name="T25" fmla="*/ 38 h 893"/>
              <a:gd name="T26" fmla="*/ 574 w 891"/>
              <a:gd name="T27" fmla="*/ 97 h 893"/>
              <a:gd name="T28" fmla="*/ 559 w 891"/>
              <a:gd name="T29" fmla="*/ 163 h 893"/>
              <a:gd name="T30" fmla="*/ 446 w 891"/>
              <a:gd name="T31" fmla="*/ 345 h 893"/>
              <a:gd name="T32" fmla="*/ 331 w 891"/>
              <a:gd name="T33" fmla="*/ 163 h 893"/>
              <a:gd name="T34" fmla="*/ 316 w 891"/>
              <a:gd name="T35" fmla="*/ 97 h 893"/>
              <a:gd name="T36" fmla="*/ 274 w 891"/>
              <a:gd name="T37" fmla="*/ 40 h 893"/>
              <a:gd name="T38" fmla="*/ 209 w 891"/>
              <a:gd name="T39" fmla="*/ 6 h 893"/>
              <a:gd name="T40" fmla="*/ 139 w 891"/>
              <a:gd name="T41" fmla="*/ 3 h 893"/>
              <a:gd name="T42" fmla="*/ 96 w 891"/>
              <a:gd name="T43" fmla="*/ 21 h 893"/>
              <a:gd name="T44" fmla="*/ 179 w 891"/>
              <a:gd name="T45" fmla="*/ 105 h 893"/>
              <a:gd name="T46" fmla="*/ 28 w 891"/>
              <a:gd name="T47" fmla="*/ 95 h 893"/>
              <a:gd name="T48" fmla="*/ 8 w 891"/>
              <a:gd name="T49" fmla="*/ 116 h 893"/>
              <a:gd name="T50" fmla="*/ 1 w 891"/>
              <a:gd name="T51" fmla="*/ 188 h 893"/>
              <a:gd name="T52" fmla="*/ 24 w 891"/>
              <a:gd name="T53" fmla="*/ 256 h 893"/>
              <a:gd name="T54" fmla="*/ 76 w 891"/>
              <a:gd name="T55" fmla="*/ 308 h 893"/>
              <a:gd name="T56" fmla="*/ 140 w 891"/>
              <a:gd name="T57" fmla="*/ 331 h 893"/>
              <a:gd name="T58" fmla="*/ 209 w 891"/>
              <a:gd name="T59" fmla="*/ 327 h 893"/>
              <a:gd name="T60" fmla="*/ 179 w 891"/>
              <a:gd name="T61" fmla="*/ 561 h 893"/>
              <a:gd name="T62" fmla="*/ 87 w 891"/>
              <a:gd name="T63" fmla="*/ 580 h 893"/>
              <a:gd name="T64" fmla="*/ 24 w 891"/>
              <a:gd name="T65" fmla="*/ 638 h 893"/>
              <a:gd name="T66" fmla="*/ 1 w 891"/>
              <a:gd name="T67" fmla="*/ 707 h 893"/>
              <a:gd name="T68" fmla="*/ 8 w 891"/>
              <a:gd name="T69" fmla="*/ 778 h 893"/>
              <a:gd name="T70" fmla="*/ 28 w 891"/>
              <a:gd name="T71" fmla="*/ 800 h 893"/>
              <a:gd name="T72" fmla="*/ 179 w 891"/>
              <a:gd name="T73" fmla="*/ 786 h 893"/>
              <a:gd name="T74" fmla="*/ 96 w 891"/>
              <a:gd name="T75" fmla="*/ 871 h 893"/>
              <a:gd name="T76" fmla="*/ 152 w 891"/>
              <a:gd name="T77" fmla="*/ 892 h 893"/>
              <a:gd name="T78" fmla="*/ 231 w 891"/>
              <a:gd name="T79" fmla="*/ 879 h 893"/>
              <a:gd name="T80" fmla="*/ 299 w 891"/>
              <a:gd name="T81" fmla="*/ 825 h 893"/>
              <a:gd name="T82" fmla="*/ 328 w 891"/>
              <a:gd name="T83" fmla="*/ 763 h 893"/>
              <a:gd name="T84" fmla="*/ 328 w 891"/>
              <a:gd name="T85" fmla="*/ 694 h 893"/>
              <a:gd name="T86" fmla="*/ 563 w 891"/>
              <a:gd name="T87" fmla="*/ 694 h 893"/>
              <a:gd name="T88" fmla="*/ 564 w 891"/>
              <a:gd name="T89" fmla="*/ 762 h 893"/>
              <a:gd name="T90" fmla="*/ 592 w 891"/>
              <a:gd name="T91" fmla="*/ 825 h 893"/>
              <a:gd name="T92" fmla="*/ 662 w 891"/>
              <a:gd name="T93" fmla="*/ 879 h 893"/>
              <a:gd name="T94" fmla="*/ 758 w 891"/>
              <a:gd name="T95" fmla="*/ 889 h 893"/>
              <a:gd name="T96" fmla="*/ 799 w 891"/>
              <a:gd name="T97" fmla="*/ 867 h 893"/>
              <a:gd name="T98" fmla="*/ 718 w 891"/>
              <a:gd name="T99" fmla="*/ 717 h 893"/>
              <a:gd name="T100" fmla="*/ 866 w 891"/>
              <a:gd name="T101" fmla="*/ 800 h 893"/>
              <a:gd name="T102" fmla="*/ 886 w 891"/>
              <a:gd name="T103" fmla="*/ 767 h 893"/>
              <a:gd name="T104" fmla="*/ 889 w 891"/>
              <a:gd name="T105" fmla="*/ 695 h 893"/>
              <a:gd name="T106" fmla="*/ 859 w 891"/>
              <a:gd name="T107" fmla="*/ 628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91" h="893">
                <a:moveTo>
                  <a:pt x="843" y="608"/>
                </a:moveTo>
                <a:lnTo>
                  <a:pt x="834" y="600"/>
                </a:lnTo>
                <a:lnTo>
                  <a:pt x="825" y="593"/>
                </a:lnTo>
                <a:lnTo>
                  <a:pt x="815" y="586"/>
                </a:lnTo>
                <a:lnTo>
                  <a:pt x="805" y="580"/>
                </a:lnTo>
                <a:lnTo>
                  <a:pt x="795" y="575"/>
                </a:lnTo>
                <a:lnTo>
                  <a:pt x="784" y="571"/>
                </a:lnTo>
                <a:lnTo>
                  <a:pt x="773" y="567"/>
                </a:lnTo>
                <a:lnTo>
                  <a:pt x="762" y="564"/>
                </a:lnTo>
                <a:lnTo>
                  <a:pt x="751" y="562"/>
                </a:lnTo>
                <a:lnTo>
                  <a:pt x="739" y="560"/>
                </a:lnTo>
                <a:lnTo>
                  <a:pt x="727" y="560"/>
                </a:lnTo>
                <a:lnTo>
                  <a:pt x="717" y="560"/>
                </a:lnTo>
                <a:lnTo>
                  <a:pt x="705" y="561"/>
                </a:lnTo>
                <a:lnTo>
                  <a:pt x="693" y="563"/>
                </a:lnTo>
                <a:lnTo>
                  <a:pt x="681" y="566"/>
                </a:lnTo>
                <a:lnTo>
                  <a:pt x="671" y="570"/>
                </a:lnTo>
                <a:lnTo>
                  <a:pt x="546" y="446"/>
                </a:lnTo>
                <a:lnTo>
                  <a:pt x="671" y="323"/>
                </a:lnTo>
                <a:lnTo>
                  <a:pt x="683" y="327"/>
                </a:lnTo>
                <a:lnTo>
                  <a:pt x="697" y="329"/>
                </a:lnTo>
                <a:lnTo>
                  <a:pt x="711" y="331"/>
                </a:lnTo>
                <a:lnTo>
                  <a:pt x="725" y="331"/>
                </a:lnTo>
                <a:lnTo>
                  <a:pt x="742" y="331"/>
                </a:lnTo>
                <a:lnTo>
                  <a:pt x="758" y="329"/>
                </a:lnTo>
                <a:lnTo>
                  <a:pt x="774" y="325"/>
                </a:lnTo>
                <a:lnTo>
                  <a:pt x="789" y="319"/>
                </a:lnTo>
                <a:lnTo>
                  <a:pt x="803" y="313"/>
                </a:lnTo>
                <a:lnTo>
                  <a:pt x="817" y="304"/>
                </a:lnTo>
                <a:lnTo>
                  <a:pt x="831" y="295"/>
                </a:lnTo>
                <a:lnTo>
                  <a:pt x="843" y="284"/>
                </a:lnTo>
                <a:lnTo>
                  <a:pt x="851" y="275"/>
                </a:lnTo>
                <a:lnTo>
                  <a:pt x="859" y="265"/>
                </a:lnTo>
                <a:lnTo>
                  <a:pt x="866" y="254"/>
                </a:lnTo>
                <a:lnTo>
                  <a:pt x="873" y="243"/>
                </a:lnTo>
                <a:lnTo>
                  <a:pt x="877" y="233"/>
                </a:lnTo>
                <a:lnTo>
                  <a:pt x="882" y="221"/>
                </a:lnTo>
                <a:lnTo>
                  <a:pt x="886" y="210"/>
                </a:lnTo>
                <a:lnTo>
                  <a:pt x="889" y="199"/>
                </a:lnTo>
                <a:lnTo>
                  <a:pt x="890" y="187"/>
                </a:lnTo>
                <a:lnTo>
                  <a:pt x="891" y="175"/>
                </a:lnTo>
                <a:lnTo>
                  <a:pt x="891" y="163"/>
                </a:lnTo>
                <a:lnTo>
                  <a:pt x="891" y="151"/>
                </a:lnTo>
                <a:lnTo>
                  <a:pt x="889" y="140"/>
                </a:lnTo>
                <a:lnTo>
                  <a:pt x="886" y="128"/>
                </a:lnTo>
                <a:lnTo>
                  <a:pt x="882" y="116"/>
                </a:lnTo>
                <a:lnTo>
                  <a:pt x="878" y="104"/>
                </a:lnTo>
                <a:lnTo>
                  <a:pt x="876" y="101"/>
                </a:lnTo>
                <a:lnTo>
                  <a:pt x="874" y="98"/>
                </a:lnTo>
                <a:lnTo>
                  <a:pt x="871" y="96"/>
                </a:lnTo>
                <a:lnTo>
                  <a:pt x="866" y="96"/>
                </a:lnTo>
                <a:lnTo>
                  <a:pt x="863" y="95"/>
                </a:lnTo>
                <a:lnTo>
                  <a:pt x="859" y="96"/>
                </a:lnTo>
                <a:lnTo>
                  <a:pt x="856" y="98"/>
                </a:lnTo>
                <a:lnTo>
                  <a:pt x="852" y="100"/>
                </a:lnTo>
                <a:lnTo>
                  <a:pt x="785" y="179"/>
                </a:lnTo>
                <a:lnTo>
                  <a:pt x="718" y="179"/>
                </a:lnTo>
                <a:lnTo>
                  <a:pt x="718" y="105"/>
                </a:lnTo>
                <a:lnTo>
                  <a:pt x="795" y="38"/>
                </a:lnTo>
                <a:lnTo>
                  <a:pt x="797" y="36"/>
                </a:lnTo>
                <a:lnTo>
                  <a:pt x="799" y="33"/>
                </a:lnTo>
                <a:lnTo>
                  <a:pt x="799" y="28"/>
                </a:lnTo>
                <a:lnTo>
                  <a:pt x="799" y="25"/>
                </a:lnTo>
                <a:lnTo>
                  <a:pt x="798" y="21"/>
                </a:lnTo>
                <a:lnTo>
                  <a:pt x="796" y="18"/>
                </a:lnTo>
                <a:lnTo>
                  <a:pt x="794" y="15"/>
                </a:lnTo>
                <a:lnTo>
                  <a:pt x="790" y="13"/>
                </a:lnTo>
                <a:lnTo>
                  <a:pt x="774" y="7"/>
                </a:lnTo>
                <a:lnTo>
                  <a:pt x="758" y="3"/>
                </a:lnTo>
                <a:lnTo>
                  <a:pt x="742" y="1"/>
                </a:lnTo>
                <a:lnTo>
                  <a:pt x="725" y="0"/>
                </a:lnTo>
                <a:lnTo>
                  <a:pt x="709" y="1"/>
                </a:lnTo>
                <a:lnTo>
                  <a:pt x="693" y="3"/>
                </a:lnTo>
                <a:lnTo>
                  <a:pt x="677" y="7"/>
                </a:lnTo>
                <a:lnTo>
                  <a:pt x="662" y="12"/>
                </a:lnTo>
                <a:lnTo>
                  <a:pt x="647" y="20"/>
                </a:lnTo>
                <a:lnTo>
                  <a:pt x="633" y="28"/>
                </a:lnTo>
                <a:lnTo>
                  <a:pt x="620" y="38"/>
                </a:lnTo>
                <a:lnTo>
                  <a:pt x="609" y="49"/>
                </a:lnTo>
                <a:lnTo>
                  <a:pt x="600" y="57"/>
                </a:lnTo>
                <a:lnTo>
                  <a:pt x="592" y="67"/>
                </a:lnTo>
                <a:lnTo>
                  <a:pt x="586" y="77"/>
                </a:lnTo>
                <a:lnTo>
                  <a:pt x="580" y="86"/>
                </a:lnTo>
                <a:lnTo>
                  <a:pt x="574" y="97"/>
                </a:lnTo>
                <a:lnTo>
                  <a:pt x="570" y="108"/>
                </a:lnTo>
                <a:lnTo>
                  <a:pt x="567" y="118"/>
                </a:lnTo>
                <a:lnTo>
                  <a:pt x="564" y="129"/>
                </a:lnTo>
                <a:lnTo>
                  <a:pt x="561" y="141"/>
                </a:lnTo>
                <a:lnTo>
                  <a:pt x="560" y="153"/>
                </a:lnTo>
                <a:lnTo>
                  <a:pt x="559" y="163"/>
                </a:lnTo>
                <a:lnTo>
                  <a:pt x="560" y="175"/>
                </a:lnTo>
                <a:lnTo>
                  <a:pt x="561" y="187"/>
                </a:lnTo>
                <a:lnTo>
                  <a:pt x="563" y="199"/>
                </a:lnTo>
                <a:lnTo>
                  <a:pt x="566" y="209"/>
                </a:lnTo>
                <a:lnTo>
                  <a:pt x="569" y="221"/>
                </a:lnTo>
                <a:lnTo>
                  <a:pt x="446" y="345"/>
                </a:lnTo>
                <a:lnTo>
                  <a:pt x="322" y="221"/>
                </a:lnTo>
                <a:lnTo>
                  <a:pt x="325" y="209"/>
                </a:lnTo>
                <a:lnTo>
                  <a:pt x="328" y="199"/>
                </a:lnTo>
                <a:lnTo>
                  <a:pt x="330" y="187"/>
                </a:lnTo>
                <a:lnTo>
                  <a:pt x="331" y="175"/>
                </a:lnTo>
                <a:lnTo>
                  <a:pt x="331" y="163"/>
                </a:lnTo>
                <a:lnTo>
                  <a:pt x="330" y="153"/>
                </a:lnTo>
                <a:lnTo>
                  <a:pt x="329" y="141"/>
                </a:lnTo>
                <a:lnTo>
                  <a:pt x="327" y="129"/>
                </a:lnTo>
                <a:lnTo>
                  <a:pt x="324" y="118"/>
                </a:lnTo>
                <a:lnTo>
                  <a:pt x="321" y="108"/>
                </a:lnTo>
                <a:lnTo>
                  <a:pt x="316" y="97"/>
                </a:lnTo>
                <a:lnTo>
                  <a:pt x="311" y="86"/>
                </a:lnTo>
                <a:lnTo>
                  <a:pt x="305" y="77"/>
                </a:lnTo>
                <a:lnTo>
                  <a:pt x="298" y="67"/>
                </a:lnTo>
                <a:lnTo>
                  <a:pt x="291" y="57"/>
                </a:lnTo>
                <a:lnTo>
                  <a:pt x="282" y="49"/>
                </a:lnTo>
                <a:lnTo>
                  <a:pt x="274" y="40"/>
                </a:lnTo>
                <a:lnTo>
                  <a:pt x="264" y="33"/>
                </a:lnTo>
                <a:lnTo>
                  <a:pt x="253" y="25"/>
                </a:lnTo>
                <a:lnTo>
                  <a:pt x="243" y="20"/>
                </a:lnTo>
                <a:lnTo>
                  <a:pt x="232" y="15"/>
                </a:lnTo>
                <a:lnTo>
                  <a:pt x="221" y="10"/>
                </a:lnTo>
                <a:lnTo>
                  <a:pt x="209" y="6"/>
                </a:lnTo>
                <a:lnTo>
                  <a:pt x="199" y="4"/>
                </a:lnTo>
                <a:lnTo>
                  <a:pt x="187" y="2"/>
                </a:lnTo>
                <a:lnTo>
                  <a:pt x="175" y="1"/>
                </a:lnTo>
                <a:lnTo>
                  <a:pt x="162" y="1"/>
                </a:lnTo>
                <a:lnTo>
                  <a:pt x="151" y="2"/>
                </a:lnTo>
                <a:lnTo>
                  <a:pt x="139" y="3"/>
                </a:lnTo>
                <a:lnTo>
                  <a:pt x="127" y="5"/>
                </a:lnTo>
                <a:lnTo>
                  <a:pt x="115" y="9"/>
                </a:lnTo>
                <a:lnTo>
                  <a:pt x="103" y="13"/>
                </a:lnTo>
                <a:lnTo>
                  <a:pt x="100" y="16"/>
                </a:lnTo>
                <a:lnTo>
                  <a:pt x="97" y="18"/>
                </a:lnTo>
                <a:lnTo>
                  <a:pt x="96" y="21"/>
                </a:lnTo>
                <a:lnTo>
                  <a:pt x="95" y="25"/>
                </a:lnTo>
                <a:lnTo>
                  <a:pt x="94" y="28"/>
                </a:lnTo>
                <a:lnTo>
                  <a:pt x="95" y="33"/>
                </a:lnTo>
                <a:lnTo>
                  <a:pt x="97" y="36"/>
                </a:lnTo>
                <a:lnTo>
                  <a:pt x="99" y="38"/>
                </a:lnTo>
                <a:lnTo>
                  <a:pt x="179" y="105"/>
                </a:lnTo>
                <a:lnTo>
                  <a:pt x="179" y="179"/>
                </a:lnTo>
                <a:lnTo>
                  <a:pt x="106" y="179"/>
                </a:lnTo>
                <a:lnTo>
                  <a:pt x="38" y="100"/>
                </a:lnTo>
                <a:lnTo>
                  <a:pt x="35" y="98"/>
                </a:lnTo>
                <a:lnTo>
                  <a:pt x="32" y="96"/>
                </a:lnTo>
                <a:lnTo>
                  <a:pt x="28" y="95"/>
                </a:lnTo>
                <a:lnTo>
                  <a:pt x="24" y="96"/>
                </a:lnTo>
                <a:lnTo>
                  <a:pt x="20" y="96"/>
                </a:lnTo>
                <a:lnTo>
                  <a:pt x="17" y="98"/>
                </a:lnTo>
                <a:lnTo>
                  <a:pt x="15" y="101"/>
                </a:lnTo>
                <a:lnTo>
                  <a:pt x="13" y="104"/>
                </a:lnTo>
                <a:lnTo>
                  <a:pt x="8" y="116"/>
                </a:lnTo>
                <a:lnTo>
                  <a:pt x="5" y="128"/>
                </a:lnTo>
                <a:lnTo>
                  <a:pt x="2" y="140"/>
                </a:lnTo>
                <a:lnTo>
                  <a:pt x="1" y="151"/>
                </a:lnTo>
                <a:lnTo>
                  <a:pt x="0" y="164"/>
                </a:lnTo>
                <a:lnTo>
                  <a:pt x="0" y="176"/>
                </a:lnTo>
                <a:lnTo>
                  <a:pt x="1" y="188"/>
                </a:lnTo>
                <a:lnTo>
                  <a:pt x="3" y="200"/>
                </a:lnTo>
                <a:lnTo>
                  <a:pt x="5" y="211"/>
                </a:lnTo>
                <a:lnTo>
                  <a:pt x="9" y="223"/>
                </a:lnTo>
                <a:lnTo>
                  <a:pt x="14" y="235"/>
                </a:lnTo>
                <a:lnTo>
                  <a:pt x="19" y="246"/>
                </a:lnTo>
                <a:lnTo>
                  <a:pt x="24" y="256"/>
                </a:lnTo>
                <a:lnTo>
                  <a:pt x="32" y="266"/>
                </a:lnTo>
                <a:lnTo>
                  <a:pt x="39" y="276"/>
                </a:lnTo>
                <a:lnTo>
                  <a:pt x="48" y="285"/>
                </a:lnTo>
                <a:lnTo>
                  <a:pt x="56" y="294"/>
                </a:lnTo>
                <a:lnTo>
                  <a:pt x="66" y="300"/>
                </a:lnTo>
                <a:lnTo>
                  <a:pt x="76" y="308"/>
                </a:lnTo>
                <a:lnTo>
                  <a:pt x="85" y="313"/>
                </a:lnTo>
                <a:lnTo>
                  <a:pt x="96" y="318"/>
                </a:lnTo>
                <a:lnTo>
                  <a:pt x="107" y="323"/>
                </a:lnTo>
                <a:lnTo>
                  <a:pt x="117" y="326"/>
                </a:lnTo>
                <a:lnTo>
                  <a:pt x="128" y="329"/>
                </a:lnTo>
                <a:lnTo>
                  <a:pt x="140" y="331"/>
                </a:lnTo>
                <a:lnTo>
                  <a:pt x="152" y="332"/>
                </a:lnTo>
                <a:lnTo>
                  <a:pt x="162" y="333"/>
                </a:lnTo>
                <a:lnTo>
                  <a:pt x="174" y="332"/>
                </a:lnTo>
                <a:lnTo>
                  <a:pt x="186" y="331"/>
                </a:lnTo>
                <a:lnTo>
                  <a:pt x="198" y="329"/>
                </a:lnTo>
                <a:lnTo>
                  <a:pt x="209" y="327"/>
                </a:lnTo>
                <a:lnTo>
                  <a:pt x="220" y="323"/>
                </a:lnTo>
                <a:lnTo>
                  <a:pt x="344" y="447"/>
                </a:lnTo>
                <a:lnTo>
                  <a:pt x="220" y="570"/>
                </a:lnTo>
                <a:lnTo>
                  <a:pt x="207" y="566"/>
                </a:lnTo>
                <a:lnTo>
                  <a:pt x="193" y="562"/>
                </a:lnTo>
                <a:lnTo>
                  <a:pt x="179" y="561"/>
                </a:lnTo>
                <a:lnTo>
                  <a:pt x="166" y="560"/>
                </a:lnTo>
                <a:lnTo>
                  <a:pt x="148" y="561"/>
                </a:lnTo>
                <a:lnTo>
                  <a:pt x="132" y="563"/>
                </a:lnTo>
                <a:lnTo>
                  <a:pt x="117" y="568"/>
                </a:lnTo>
                <a:lnTo>
                  <a:pt x="101" y="573"/>
                </a:lnTo>
                <a:lnTo>
                  <a:pt x="87" y="580"/>
                </a:lnTo>
                <a:lnTo>
                  <a:pt x="74" y="588"/>
                </a:lnTo>
                <a:lnTo>
                  <a:pt x="61" y="598"/>
                </a:lnTo>
                <a:lnTo>
                  <a:pt x="48" y="608"/>
                </a:lnTo>
                <a:lnTo>
                  <a:pt x="39" y="618"/>
                </a:lnTo>
                <a:lnTo>
                  <a:pt x="32" y="628"/>
                </a:lnTo>
                <a:lnTo>
                  <a:pt x="24" y="638"/>
                </a:lnTo>
                <a:lnTo>
                  <a:pt x="19" y="649"/>
                </a:lnTo>
                <a:lnTo>
                  <a:pt x="14" y="660"/>
                </a:lnTo>
                <a:lnTo>
                  <a:pt x="9" y="671"/>
                </a:lnTo>
                <a:lnTo>
                  <a:pt x="5" y="683"/>
                </a:lnTo>
                <a:lnTo>
                  <a:pt x="3" y="695"/>
                </a:lnTo>
                <a:lnTo>
                  <a:pt x="1" y="707"/>
                </a:lnTo>
                <a:lnTo>
                  <a:pt x="0" y="719"/>
                </a:lnTo>
                <a:lnTo>
                  <a:pt x="0" y="730"/>
                </a:lnTo>
                <a:lnTo>
                  <a:pt x="1" y="743"/>
                </a:lnTo>
                <a:lnTo>
                  <a:pt x="2" y="755"/>
                </a:lnTo>
                <a:lnTo>
                  <a:pt x="5" y="767"/>
                </a:lnTo>
                <a:lnTo>
                  <a:pt x="8" y="778"/>
                </a:lnTo>
                <a:lnTo>
                  <a:pt x="13" y="790"/>
                </a:lnTo>
                <a:lnTo>
                  <a:pt x="15" y="793"/>
                </a:lnTo>
                <a:lnTo>
                  <a:pt x="17" y="797"/>
                </a:lnTo>
                <a:lnTo>
                  <a:pt x="20" y="799"/>
                </a:lnTo>
                <a:lnTo>
                  <a:pt x="24" y="800"/>
                </a:lnTo>
                <a:lnTo>
                  <a:pt x="28" y="800"/>
                </a:lnTo>
                <a:lnTo>
                  <a:pt x="32" y="799"/>
                </a:lnTo>
                <a:lnTo>
                  <a:pt x="35" y="798"/>
                </a:lnTo>
                <a:lnTo>
                  <a:pt x="38" y="796"/>
                </a:lnTo>
                <a:lnTo>
                  <a:pt x="106" y="717"/>
                </a:lnTo>
                <a:lnTo>
                  <a:pt x="179" y="717"/>
                </a:lnTo>
                <a:lnTo>
                  <a:pt x="179" y="786"/>
                </a:lnTo>
                <a:lnTo>
                  <a:pt x="99" y="853"/>
                </a:lnTo>
                <a:lnTo>
                  <a:pt x="97" y="857"/>
                </a:lnTo>
                <a:lnTo>
                  <a:pt x="95" y="860"/>
                </a:lnTo>
                <a:lnTo>
                  <a:pt x="94" y="863"/>
                </a:lnTo>
                <a:lnTo>
                  <a:pt x="95" y="867"/>
                </a:lnTo>
                <a:lnTo>
                  <a:pt x="96" y="871"/>
                </a:lnTo>
                <a:lnTo>
                  <a:pt x="97" y="875"/>
                </a:lnTo>
                <a:lnTo>
                  <a:pt x="100" y="877"/>
                </a:lnTo>
                <a:lnTo>
                  <a:pt x="103" y="879"/>
                </a:lnTo>
                <a:lnTo>
                  <a:pt x="120" y="884"/>
                </a:lnTo>
                <a:lnTo>
                  <a:pt x="135" y="889"/>
                </a:lnTo>
                <a:lnTo>
                  <a:pt x="152" y="892"/>
                </a:lnTo>
                <a:lnTo>
                  <a:pt x="168" y="893"/>
                </a:lnTo>
                <a:lnTo>
                  <a:pt x="168" y="893"/>
                </a:lnTo>
                <a:lnTo>
                  <a:pt x="184" y="892"/>
                </a:lnTo>
                <a:lnTo>
                  <a:pt x="200" y="889"/>
                </a:lnTo>
                <a:lnTo>
                  <a:pt x="216" y="885"/>
                </a:lnTo>
                <a:lnTo>
                  <a:pt x="231" y="879"/>
                </a:lnTo>
                <a:lnTo>
                  <a:pt x="245" y="873"/>
                </a:lnTo>
                <a:lnTo>
                  <a:pt x="259" y="864"/>
                </a:lnTo>
                <a:lnTo>
                  <a:pt x="271" y="854"/>
                </a:lnTo>
                <a:lnTo>
                  <a:pt x="284" y="843"/>
                </a:lnTo>
                <a:lnTo>
                  <a:pt x="292" y="834"/>
                </a:lnTo>
                <a:lnTo>
                  <a:pt x="299" y="825"/>
                </a:lnTo>
                <a:lnTo>
                  <a:pt x="306" y="816"/>
                </a:lnTo>
                <a:lnTo>
                  <a:pt x="312" y="806"/>
                </a:lnTo>
                <a:lnTo>
                  <a:pt x="317" y="796"/>
                </a:lnTo>
                <a:lnTo>
                  <a:pt x="322" y="785"/>
                </a:lnTo>
                <a:lnTo>
                  <a:pt x="325" y="774"/>
                </a:lnTo>
                <a:lnTo>
                  <a:pt x="328" y="763"/>
                </a:lnTo>
                <a:lnTo>
                  <a:pt x="330" y="752"/>
                </a:lnTo>
                <a:lnTo>
                  <a:pt x="331" y="741"/>
                </a:lnTo>
                <a:lnTo>
                  <a:pt x="331" y="729"/>
                </a:lnTo>
                <a:lnTo>
                  <a:pt x="331" y="717"/>
                </a:lnTo>
                <a:lnTo>
                  <a:pt x="330" y="706"/>
                </a:lnTo>
                <a:lnTo>
                  <a:pt x="328" y="694"/>
                </a:lnTo>
                <a:lnTo>
                  <a:pt x="325" y="682"/>
                </a:lnTo>
                <a:lnTo>
                  <a:pt x="322" y="671"/>
                </a:lnTo>
                <a:lnTo>
                  <a:pt x="446" y="547"/>
                </a:lnTo>
                <a:lnTo>
                  <a:pt x="569" y="671"/>
                </a:lnTo>
                <a:lnTo>
                  <a:pt x="566" y="682"/>
                </a:lnTo>
                <a:lnTo>
                  <a:pt x="563" y="694"/>
                </a:lnTo>
                <a:lnTo>
                  <a:pt x="561" y="706"/>
                </a:lnTo>
                <a:lnTo>
                  <a:pt x="560" y="716"/>
                </a:lnTo>
                <a:lnTo>
                  <a:pt x="559" y="728"/>
                </a:lnTo>
                <a:lnTo>
                  <a:pt x="560" y="740"/>
                </a:lnTo>
                <a:lnTo>
                  <a:pt x="561" y="752"/>
                </a:lnTo>
                <a:lnTo>
                  <a:pt x="564" y="762"/>
                </a:lnTo>
                <a:lnTo>
                  <a:pt x="567" y="774"/>
                </a:lnTo>
                <a:lnTo>
                  <a:pt x="570" y="785"/>
                </a:lnTo>
                <a:lnTo>
                  <a:pt x="574" y="796"/>
                </a:lnTo>
                <a:lnTo>
                  <a:pt x="580" y="805"/>
                </a:lnTo>
                <a:lnTo>
                  <a:pt x="586" y="816"/>
                </a:lnTo>
                <a:lnTo>
                  <a:pt x="592" y="825"/>
                </a:lnTo>
                <a:lnTo>
                  <a:pt x="600" y="834"/>
                </a:lnTo>
                <a:lnTo>
                  <a:pt x="609" y="843"/>
                </a:lnTo>
                <a:lnTo>
                  <a:pt x="620" y="854"/>
                </a:lnTo>
                <a:lnTo>
                  <a:pt x="634" y="864"/>
                </a:lnTo>
                <a:lnTo>
                  <a:pt x="648" y="873"/>
                </a:lnTo>
                <a:lnTo>
                  <a:pt x="662" y="879"/>
                </a:lnTo>
                <a:lnTo>
                  <a:pt x="678" y="885"/>
                </a:lnTo>
                <a:lnTo>
                  <a:pt x="693" y="889"/>
                </a:lnTo>
                <a:lnTo>
                  <a:pt x="709" y="892"/>
                </a:lnTo>
                <a:lnTo>
                  <a:pt x="725" y="893"/>
                </a:lnTo>
                <a:lnTo>
                  <a:pt x="741" y="892"/>
                </a:lnTo>
                <a:lnTo>
                  <a:pt x="758" y="889"/>
                </a:lnTo>
                <a:lnTo>
                  <a:pt x="774" y="884"/>
                </a:lnTo>
                <a:lnTo>
                  <a:pt x="790" y="879"/>
                </a:lnTo>
                <a:lnTo>
                  <a:pt x="794" y="877"/>
                </a:lnTo>
                <a:lnTo>
                  <a:pt x="796" y="875"/>
                </a:lnTo>
                <a:lnTo>
                  <a:pt x="798" y="871"/>
                </a:lnTo>
                <a:lnTo>
                  <a:pt x="799" y="867"/>
                </a:lnTo>
                <a:lnTo>
                  <a:pt x="799" y="863"/>
                </a:lnTo>
                <a:lnTo>
                  <a:pt x="799" y="860"/>
                </a:lnTo>
                <a:lnTo>
                  <a:pt x="797" y="857"/>
                </a:lnTo>
                <a:lnTo>
                  <a:pt x="795" y="853"/>
                </a:lnTo>
                <a:lnTo>
                  <a:pt x="718" y="786"/>
                </a:lnTo>
                <a:lnTo>
                  <a:pt x="718" y="717"/>
                </a:lnTo>
                <a:lnTo>
                  <a:pt x="785" y="717"/>
                </a:lnTo>
                <a:lnTo>
                  <a:pt x="854" y="796"/>
                </a:lnTo>
                <a:lnTo>
                  <a:pt x="856" y="798"/>
                </a:lnTo>
                <a:lnTo>
                  <a:pt x="859" y="799"/>
                </a:lnTo>
                <a:lnTo>
                  <a:pt x="863" y="800"/>
                </a:lnTo>
                <a:lnTo>
                  <a:pt x="866" y="800"/>
                </a:lnTo>
                <a:lnTo>
                  <a:pt x="871" y="799"/>
                </a:lnTo>
                <a:lnTo>
                  <a:pt x="874" y="797"/>
                </a:lnTo>
                <a:lnTo>
                  <a:pt x="876" y="793"/>
                </a:lnTo>
                <a:lnTo>
                  <a:pt x="878" y="790"/>
                </a:lnTo>
                <a:lnTo>
                  <a:pt x="882" y="778"/>
                </a:lnTo>
                <a:lnTo>
                  <a:pt x="886" y="767"/>
                </a:lnTo>
                <a:lnTo>
                  <a:pt x="889" y="755"/>
                </a:lnTo>
                <a:lnTo>
                  <a:pt x="891" y="743"/>
                </a:lnTo>
                <a:lnTo>
                  <a:pt x="891" y="730"/>
                </a:lnTo>
                <a:lnTo>
                  <a:pt x="891" y="719"/>
                </a:lnTo>
                <a:lnTo>
                  <a:pt x="890" y="707"/>
                </a:lnTo>
                <a:lnTo>
                  <a:pt x="889" y="695"/>
                </a:lnTo>
                <a:lnTo>
                  <a:pt x="886" y="683"/>
                </a:lnTo>
                <a:lnTo>
                  <a:pt x="882" y="671"/>
                </a:lnTo>
                <a:lnTo>
                  <a:pt x="877" y="660"/>
                </a:lnTo>
                <a:lnTo>
                  <a:pt x="872" y="649"/>
                </a:lnTo>
                <a:lnTo>
                  <a:pt x="866" y="638"/>
                </a:lnTo>
                <a:lnTo>
                  <a:pt x="859" y="628"/>
                </a:lnTo>
                <a:lnTo>
                  <a:pt x="851" y="618"/>
                </a:lnTo>
                <a:lnTo>
                  <a:pt x="843" y="6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" dist="25400" dir="5400000" algn="ctr" rotWithShape="0">
              <a:srgbClr val="000000">
                <a:alpha val="20000"/>
              </a:srgbClr>
            </a:outerShdw>
          </a:effectLst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1969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2">
            <a:extLst>
              <a:ext uri="{FF2B5EF4-FFF2-40B4-BE49-F238E27FC236}">
                <a16:creationId xmlns:a16="http://schemas.microsoft.com/office/drawing/2014/main" id="{E6D8538E-46BE-4BE0-90DE-293F6C0257CB}"/>
              </a:ext>
            </a:extLst>
          </p:cNvPr>
          <p:cNvSpPr txBox="1">
            <a:spLocks/>
          </p:cNvSpPr>
          <p:nvPr/>
        </p:nvSpPr>
        <p:spPr>
          <a:xfrm>
            <a:off x="3311240" y="1010172"/>
            <a:ext cx="7728618" cy="701676"/>
          </a:xfrm>
          <a:prstGeom prst="roundRect">
            <a:avLst/>
          </a:prstGeom>
          <a:solidFill>
            <a:schemeClr val="accent2">
              <a:lumMod val="60000"/>
              <a:lumOff val="40000"/>
              <a:alpha val="6902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Pelaksanaan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Kegiatan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dilakukan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dengan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melimpahkan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kewenangan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KDH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kepada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camat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melalui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Keputusan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Kepala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Daerah</a:t>
            </a:r>
          </a:p>
        </p:txBody>
      </p:sp>
      <p:sp>
        <p:nvSpPr>
          <p:cNvPr id="2" name="Arc 1">
            <a:extLst>
              <a:ext uri="{FF2B5EF4-FFF2-40B4-BE49-F238E27FC236}">
                <a16:creationId xmlns:a16="http://schemas.microsoft.com/office/drawing/2014/main" id="{889BAE73-17EE-44B2-9774-51B5F85AE923}"/>
              </a:ext>
            </a:extLst>
          </p:cNvPr>
          <p:cNvSpPr/>
          <p:nvPr/>
        </p:nvSpPr>
        <p:spPr>
          <a:xfrm>
            <a:off x="778521" y="1571072"/>
            <a:ext cx="3209017" cy="3209017"/>
          </a:xfrm>
          <a:prstGeom prst="arc">
            <a:avLst>
              <a:gd name="adj1" fmla="val 12011706"/>
              <a:gd name="adj2" fmla="val 20126909"/>
            </a:avLst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6A348151-96DF-46A3-9A53-312D48E8EF31}"/>
              </a:ext>
            </a:extLst>
          </p:cNvPr>
          <p:cNvSpPr/>
          <p:nvPr/>
        </p:nvSpPr>
        <p:spPr>
          <a:xfrm>
            <a:off x="4501456" y="1571072"/>
            <a:ext cx="3209017" cy="3209017"/>
          </a:xfrm>
          <a:prstGeom prst="arc">
            <a:avLst>
              <a:gd name="adj1" fmla="val 12011706"/>
              <a:gd name="adj2" fmla="val 20126909"/>
            </a:avLst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EA762A02-792C-4DBF-9B02-A303657056A5}"/>
              </a:ext>
            </a:extLst>
          </p:cNvPr>
          <p:cNvSpPr/>
          <p:nvPr/>
        </p:nvSpPr>
        <p:spPr>
          <a:xfrm>
            <a:off x="8224391" y="1571072"/>
            <a:ext cx="3209017" cy="3209017"/>
          </a:xfrm>
          <a:prstGeom prst="arc">
            <a:avLst>
              <a:gd name="adj1" fmla="val 12011706"/>
              <a:gd name="adj2" fmla="val 20126909"/>
            </a:avLst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F28388-2A8E-45A4-A5D5-843EA64493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32295" b="9375"/>
          <a:stretch/>
        </p:blipFill>
        <p:spPr>
          <a:xfrm>
            <a:off x="0" y="2341410"/>
            <a:ext cx="12192000" cy="42672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23ACB32-EC16-4110-A7B9-ADF29350A8CC}"/>
              </a:ext>
            </a:extLst>
          </p:cNvPr>
          <p:cNvSpPr/>
          <p:nvPr/>
        </p:nvSpPr>
        <p:spPr>
          <a:xfrm>
            <a:off x="0" y="2341410"/>
            <a:ext cx="12192000" cy="4516590"/>
          </a:xfrm>
          <a:prstGeom prst="rect">
            <a:avLst/>
          </a:prstGeom>
          <a:solidFill>
            <a:schemeClr val="tx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091A5FE-2A8B-4E00-8EE6-52017C007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0" dirty="0"/>
              <a:t>Pembangunan Sarana &amp; </a:t>
            </a:r>
            <a:r>
              <a:rPr lang="en-US" sz="2800" b="0" dirty="0" err="1"/>
              <a:t>Prasarana</a:t>
            </a:r>
            <a:r>
              <a:rPr lang="en-US" sz="2800" b="0" dirty="0"/>
              <a:t> </a:t>
            </a:r>
            <a:r>
              <a:rPr lang="en-US" sz="2800" b="0" dirty="0" err="1"/>
              <a:t>Layanan</a:t>
            </a:r>
            <a:r>
              <a:rPr lang="en-US" sz="2800" b="0" dirty="0"/>
              <a:t> Dasar </a:t>
            </a:r>
            <a:r>
              <a:rPr lang="en-US" sz="2800" b="0" dirty="0" err="1"/>
              <a:t>Sosial</a:t>
            </a:r>
            <a:r>
              <a:rPr lang="en-US" sz="2800" b="0" dirty="0"/>
              <a:t> di </a:t>
            </a:r>
            <a:r>
              <a:rPr lang="en-US" sz="2800" b="0" dirty="0" err="1"/>
              <a:t>Kelurahan</a:t>
            </a:r>
            <a:r>
              <a:rPr lang="en-US" sz="2800" b="0" dirty="0"/>
              <a:t> </a:t>
            </a:r>
            <a:r>
              <a:rPr lang="en-US" sz="2800" b="0" dirty="0" err="1"/>
              <a:t>serta</a:t>
            </a:r>
            <a:r>
              <a:rPr lang="en-US" sz="2800" b="0" dirty="0"/>
              <a:t> </a:t>
            </a:r>
            <a:r>
              <a:rPr lang="en-US" sz="2800" b="0" dirty="0" err="1"/>
              <a:t>Pemberdayaan</a:t>
            </a:r>
            <a:r>
              <a:rPr lang="en-US" sz="2800" b="0" dirty="0"/>
              <a:t> Masyarakat di </a:t>
            </a:r>
            <a:r>
              <a:rPr lang="en-US" sz="2800" b="0" dirty="0" err="1"/>
              <a:t>Kelurahan</a:t>
            </a:r>
            <a:endParaRPr lang="en-US" sz="2800" b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FBE8192-8F53-4997-B1B3-5C3D15AA7E00}"/>
              </a:ext>
            </a:extLst>
          </p:cNvPr>
          <p:cNvSpPr/>
          <p:nvPr/>
        </p:nvSpPr>
        <p:spPr>
          <a:xfrm>
            <a:off x="1281411" y="2082022"/>
            <a:ext cx="2195177" cy="2195177"/>
          </a:xfrm>
          <a:prstGeom prst="ellipse">
            <a:avLst/>
          </a:prstGeom>
          <a:solidFill>
            <a:srgbClr val="4AA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B54741C-BBB1-488C-B964-2628734DE07A}"/>
              </a:ext>
            </a:extLst>
          </p:cNvPr>
          <p:cNvSpPr txBox="1"/>
          <p:nvPr/>
        </p:nvSpPr>
        <p:spPr>
          <a:xfrm>
            <a:off x="651386" y="4972974"/>
            <a:ext cx="3455230" cy="123110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“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Pemerintah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Daerah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kab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/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kota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mengalokasikan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anggaran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dalam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APBD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kab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/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kota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untuk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pembangunan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sarana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&amp;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prasarana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lokal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kelurahan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dan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pemberdayaan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masyarakat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di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kelurahan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”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68D4239-E0A3-463F-946F-BE5EEF50B97C}"/>
              </a:ext>
            </a:extLst>
          </p:cNvPr>
          <p:cNvSpPr/>
          <p:nvPr/>
        </p:nvSpPr>
        <p:spPr>
          <a:xfrm>
            <a:off x="1171652" y="1604535"/>
            <a:ext cx="576026" cy="576026"/>
          </a:xfrm>
          <a:prstGeom prst="ellipse">
            <a:avLst/>
          </a:prstGeom>
          <a:gradFill>
            <a:gsLst>
              <a:gs pos="0">
                <a:srgbClr val="FD741E">
                  <a:alpha val="75000"/>
                </a:srgbClr>
              </a:gs>
              <a:gs pos="100000">
                <a:srgbClr val="CE430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BFFED00-D4EE-40DD-A64B-33C161FF86D5}"/>
              </a:ext>
            </a:extLst>
          </p:cNvPr>
          <p:cNvSpPr/>
          <p:nvPr/>
        </p:nvSpPr>
        <p:spPr>
          <a:xfrm>
            <a:off x="3347138" y="2741318"/>
            <a:ext cx="393434" cy="393434"/>
          </a:xfrm>
          <a:prstGeom prst="ellipse">
            <a:avLst/>
          </a:prstGeom>
          <a:gradFill>
            <a:gsLst>
              <a:gs pos="0">
                <a:srgbClr val="FD741E">
                  <a:alpha val="75000"/>
                </a:srgbClr>
              </a:gs>
              <a:gs pos="100000">
                <a:srgbClr val="CE430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2CBA81A-3198-4C6F-AE44-17EB9401BF76}"/>
              </a:ext>
            </a:extLst>
          </p:cNvPr>
          <p:cNvSpPr/>
          <p:nvPr/>
        </p:nvSpPr>
        <p:spPr>
          <a:xfrm>
            <a:off x="5004346" y="2077992"/>
            <a:ext cx="2195177" cy="2195177"/>
          </a:xfrm>
          <a:prstGeom prst="ellipse">
            <a:avLst/>
          </a:prstGeom>
          <a:solidFill>
            <a:srgbClr val="4AA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AD7EF6-EEBB-4759-A9CF-A58991B2E6DF}"/>
              </a:ext>
            </a:extLst>
          </p:cNvPr>
          <p:cNvSpPr txBox="1"/>
          <p:nvPr/>
        </p:nvSpPr>
        <p:spPr>
          <a:xfrm>
            <a:off x="4374319" y="4989997"/>
            <a:ext cx="3792459" cy="172354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Daerah yang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tidak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memiliki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desa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: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alokasi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paling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sedikit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5%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dari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APBD 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pendapatan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)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setelah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dikurangi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DAK.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Daerah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yan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g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memiliki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desa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: </a:t>
            </a: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paling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sedikit sebesar dana desa terendah yang diterima oleh desa di kab/kota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44A3F25-8BFB-45ED-A852-4499B9ADB7C5}"/>
              </a:ext>
            </a:extLst>
          </p:cNvPr>
          <p:cNvSpPr/>
          <p:nvPr/>
        </p:nvSpPr>
        <p:spPr>
          <a:xfrm>
            <a:off x="4894587" y="1604535"/>
            <a:ext cx="576026" cy="576026"/>
          </a:xfrm>
          <a:prstGeom prst="ellipse">
            <a:avLst/>
          </a:prstGeom>
          <a:gradFill>
            <a:gsLst>
              <a:gs pos="0">
                <a:srgbClr val="FD741E">
                  <a:alpha val="75000"/>
                </a:srgbClr>
              </a:gs>
              <a:gs pos="100000">
                <a:srgbClr val="CE430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F26181C-2078-4DAE-952F-B4090C3C08BC}"/>
              </a:ext>
            </a:extLst>
          </p:cNvPr>
          <p:cNvSpPr/>
          <p:nvPr/>
        </p:nvSpPr>
        <p:spPr>
          <a:xfrm>
            <a:off x="7070073" y="2741318"/>
            <a:ext cx="393434" cy="393434"/>
          </a:xfrm>
          <a:prstGeom prst="ellipse">
            <a:avLst/>
          </a:prstGeom>
          <a:gradFill>
            <a:gsLst>
              <a:gs pos="0">
                <a:srgbClr val="FD741E">
                  <a:alpha val="75000"/>
                </a:srgbClr>
              </a:gs>
              <a:gs pos="100000">
                <a:srgbClr val="CE430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6ABF311-867A-4E89-9A97-4C77545BFFC5}"/>
              </a:ext>
            </a:extLst>
          </p:cNvPr>
          <p:cNvSpPr/>
          <p:nvPr/>
        </p:nvSpPr>
        <p:spPr>
          <a:xfrm>
            <a:off x="8727281" y="2082022"/>
            <a:ext cx="2195177" cy="2195177"/>
          </a:xfrm>
          <a:prstGeom prst="ellipse">
            <a:avLst/>
          </a:prstGeom>
          <a:solidFill>
            <a:srgbClr val="4AA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D468E7E-3E12-487F-83E3-6BFC9E13CED2}"/>
              </a:ext>
            </a:extLst>
          </p:cNvPr>
          <p:cNvSpPr txBox="1"/>
          <p:nvPr/>
        </p:nvSpPr>
        <p:spPr>
          <a:xfrm>
            <a:off x="8152673" y="4974556"/>
            <a:ext cx="3455230" cy="147732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Pengaturan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terkait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kegiatan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penganggaran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pelaksanaan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anggaran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penatausahaan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&amp;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pertanggungjawaban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pembinaan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&amp;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pengawasan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Kegiatan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Pembangunan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Sarpras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Kelurahan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dan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Pemberdayaan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 Masyarakat di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Kelurahan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B01A517-17A3-407A-8128-CF212695EF13}"/>
              </a:ext>
            </a:extLst>
          </p:cNvPr>
          <p:cNvSpPr/>
          <p:nvPr/>
        </p:nvSpPr>
        <p:spPr>
          <a:xfrm>
            <a:off x="8617522" y="1604535"/>
            <a:ext cx="576026" cy="576026"/>
          </a:xfrm>
          <a:prstGeom prst="ellipse">
            <a:avLst/>
          </a:prstGeom>
          <a:gradFill>
            <a:gsLst>
              <a:gs pos="0">
                <a:srgbClr val="FD741E">
                  <a:alpha val="75000"/>
                </a:srgbClr>
              </a:gs>
              <a:gs pos="100000">
                <a:srgbClr val="CE430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54DBCFD-74ED-4C47-8FFD-9E3A155AC0F9}"/>
              </a:ext>
            </a:extLst>
          </p:cNvPr>
          <p:cNvSpPr/>
          <p:nvPr/>
        </p:nvSpPr>
        <p:spPr>
          <a:xfrm>
            <a:off x="10793008" y="2741318"/>
            <a:ext cx="393434" cy="393434"/>
          </a:xfrm>
          <a:prstGeom prst="ellipse">
            <a:avLst/>
          </a:prstGeom>
          <a:gradFill>
            <a:gsLst>
              <a:gs pos="0">
                <a:srgbClr val="FD741E">
                  <a:alpha val="75000"/>
                </a:srgbClr>
              </a:gs>
              <a:gs pos="100000">
                <a:srgbClr val="CE430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8CBCC1-9EC4-47E5-8CF3-0151DD08016D}"/>
              </a:ext>
            </a:extLst>
          </p:cNvPr>
          <p:cNvSpPr txBox="1"/>
          <p:nvPr/>
        </p:nvSpPr>
        <p:spPr>
          <a:xfrm>
            <a:off x="903235" y="4574098"/>
            <a:ext cx="2951533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D741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Ps. 230 UU No.23/2014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ACF600-B4DE-46A4-8D96-DE18B422DF62}"/>
              </a:ext>
            </a:extLst>
          </p:cNvPr>
          <p:cNvSpPr txBox="1"/>
          <p:nvPr/>
        </p:nvSpPr>
        <p:spPr>
          <a:xfrm>
            <a:off x="4626169" y="4574098"/>
            <a:ext cx="2951533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D741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Ps. 30 PP No.17/2018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30E5BE-4102-4F10-A688-BC24727402FF}"/>
              </a:ext>
            </a:extLst>
          </p:cNvPr>
          <p:cNvSpPr txBox="1"/>
          <p:nvPr/>
        </p:nvSpPr>
        <p:spPr>
          <a:xfrm>
            <a:off x="8349104" y="4574098"/>
            <a:ext cx="2951533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D741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PMDN No.130/2018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B661C48-1178-499C-8E4A-E1813337F857}"/>
              </a:ext>
            </a:extLst>
          </p:cNvPr>
          <p:cNvGrpSpPr/>
          <p:nvPr/>
        </p:nvGrpSpPr>
        <p:grpSpPr>
          <a:xfrm>
            <a:off x="5630525" y="2695718"/>
            <a:ext cx="942818" cy="959725"/>
            <a:chOff x="7718425" y="2527300"/>
            <a:chExt cx="354013" cy="360363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18000"/>
              </a:prstClr>
            </a:outerShdw>
          </a:effectLst>
        </p:grpSpPr>
        <p:sp>
          <p:nvSpPr>
            <p:cNvPr id="25" name="Rectangle 279">
              <a:extLst>
                <a:ext uri="{FF2B5EF4-FFF2-40B4-BE49-F238E27FC236}">
                  <a16:creationId xmlns:a16="http://schemas.microsoft.com/office/drawing/2014/main" id="{5F23BA96-0A8F-4798-BCE9-94398851AC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8425" y="2632075"/>
              <a:ext cx="76200" cy="746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6" name="Freeform 280">
              <a:extLst>
                <a:ext uri="{FF2B5EF4-FFF2-40B4-BE49-F238E27FC236}">
                  <a16:creationId xmlns:a16="http://schemas.microsoft.com/office/drawing/2014/main" id="{3D6BFEED-6A79-4935-8537-D95040853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8425" y="2571750"/>
              <a:ext cx="76200" cy="44450"/>
            </a:xfrm>
            <a:custGeom>
              <a:avLst/>
              <a:gdLst>
                <a:gd name="T0" fmla="*/ 20 w 20"/>
                <a:gd name="T1" fmla="*/ 10 h 12"/>
                <a:gd name="T2" fmla="*/ 10 w 20"/>
                <a:gd name="T3" fmla="*/ 0 h 12"/>
                <a:gd name="T4" fmla="*/ 0 w 20"/>
                <a:gd name="T5" fmla="*/ 10 h 12"/>
                <a:gd name="T6" fmla="*/ 0 w 20"/>
                <a:gd name="T7" fmla="*/ 12 h 12"/>
                <a:gd name="T8" fmla="*/ 20 w 20"/>
                <a:gd name="T9" fmla="*/ 12 h 12"/>
                <a:gd name="T10" fmla="*/ 20 w 20"/>
                <a:gd name="T11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10"/>
                  </a:move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0" y="12"/>
                    <a:pt x="20" y="12"/>
                    <a:pt x="20" y="12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7" name="Rectangle 281">
              <a:extLst>
                <a:ext uri="{FF2B5EF4-FFF2-40B4-BE49-F238E27FC236}">
                  <a16:creationId xmlns:a16="http://schemas.microsoft.com/office/drawing/2014/main" id="{63241B03-46AD-4D4A-A61C-F38D04D6AC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8425" y="2782888"/>
              <a:ext cx="76200" cy="222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8" name="Freeform 282">
              <a:extLst>
                <a:ext uri="{FF2B5EF4-FFF2-40B4-BE49-F238E27FC236}">
                  <a16:creationId xmlns:a16="http://schemas.microsoft.com/office/drawing/2014/main" id="{5E725C6C-7E45-4D65-8866-AEA8C72A7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3188" y="2819400"/>
              <a:ext cx="66675" cy="68263"/>
            </a:xfrm>
            <a:custGeom>
              <a:avLst/>
              <a:gdLst>
                <a:gd name="T0" fmla="*/ 0 w 18"/>
                <a:gd name="T1" fmla="*/ 0 h 18"/>
                <a:gd name="T2" fmla="*/ 7 w 18"/>
                <a:gd name="T3" fmla="*/ 17 h 18"/>
                <a:gd name="T4" fmla="*/ 9 w 18"/>
                <a:gd name="T5" fmla="*/ 18 h 18"/>
                <a:gd name="T6" fmla="*/ 11 w 18"/>
                <a:gd name="T7" fmla="*/ 17 h 18"/>
                <a:gd name="T8" fmla="*/ 18 w 18"/>
                <a:gd name="T9" fmla="*/ 0 h 18"/>
                <a:gd name="T10" fmla="*/ 0 w 18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8">
                  <a:moveTo>
                    <a:pt x="0" y="0"/>
                  </a:moveTo>
                  <a:cubicBezTo>
                    <a:pt x="7" y="17"/>
                    <a:pt x="7" y="17"/>
                    <a:pt x="7" y="17"/>
                  </a:cubicBezTo>
                  <a:cubicBezTo>
                    <a:pt x="7" y="18"/>
                    <a:pt x="8" y="18"/>
                    <a:pt x="9" y="18"/>
                  </a:cubicBezTo>
                  <a:cubicBezTo>
                    <a:pt x="10" y="18"/>
                    <a:pt x="11" y="18"/>
                    <a:pt x="11" y="17"/>
                  </a:cubicBezTo>
                  <a:cubicBezTo>
                    <a:pt x="18" y="0"/>
                    <a:pt x="18" y="0"/>
                    <a:pt x="1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9" name="Freeform 283">
              <a:extLst>
                <a:ext uri="{FF2B5EF4-FFF2-40B4-BE49-F238E27FC236}">
                  <a16:creationId xmlns:a16="http://schemas.microsoft.com/office/drawing/2014/main" id="{CDECF03B-A101-4A4C-BE2C-ACEBF6678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8425" y="2646363"/>
              <a:ext cx="354013" cy="241300"/>
            </a:xfrm>
            <a:custGeom>
              <a:avLst/>
              <a:gdLst>
                <a:gd name="T0" fmla="*/ 93 w 94"/>
                <a:gd name="T1" fmla="*/ 61 h 64"/>
                <a:gd name="T2" fmla="*/ 87 w 94"/>
                <a:gd name="T3" fmla="*/ 51 h 64"/>
                <a:gd name="T4" fmla="*/ 90 w 94"/>
                <a:gd name="T5" fmla="*/ 49 h 64"/>
                <a:gd name="T6" fmla="*/ 91 w 94"/>
                <a:gd name="T7" fmla="*/ 48 h 64"/>
                <a:gd name="T8" fmla="*/ 91 w 94"/>
                <a:gd name="T9" fmla="*/ 47 h 64"/>
                <a:gd name="T10" fmla="*/ 62 w 94"/>
                <a:gd name="T11" fmla="*/ 0 h 64"/>
                <a:gd name="T12" fmla="*/ 31 w 94"/>
                <a:gd name="T13" fmla="*/ 0 h 64"/>
                <a:gd name="T14" fmla="*/ 24 w 94"/>
                <a:gd name="T15" fmla="*/ 20 h 64"/>
                <a:gd name="T16" fmla="*/ 2 w 94"/>
                <a:gd name="T17" fmla="*/ 20 h 64"/>
                <a:gd name="T18" fmla="*/ 0 w 94"/>
                <a:gd name="T19" fmla="*/ 22 h 64"/>
                <a:gd name="T20" fmla="*/ 0 w 94"/>
                <a:gd name="T21" fmla="*/ 30 h 64"/>
                <a:gd name="T22" fmla="*/ 2 w 94"/>
                <a:gd name="T23" fmla="*/ 32 h 64"/>
                <a:gd name="T24" fmla="*/ 34 w 94"/>
                <a:gd name="T25" fmla="*/ 32 h 64"/>
                <a:gd name="T26" fmla="*/ 36 w 94"/>
                <a:gd name="T27" fmla="*/ 31 h 64"/>
                <a:gd name="T28" fmla="*/ 47 w 94"/>
                <a:gd name="T29" fmla="*/ 3 h 64"/>
                <a:gd name="T30" fmla="*/ 78 w 94"/>
                <a:gd name="T31" fmla="*/ 54 h 64"/>
                <a:gd name="T32" fmla="*/ 80 w 94"/>
                <a:gd name="T33" fmla="*/ 55 h 64"/>
                <a:gd name="T34" fmla="*/ 81 w 94"/>
                <a:gd name="T35" fmla="*/ 55 h 64"/>
                <a:gd name="T36" fmla="*/ 84 w 94"/>
                <a:gd name="T37" fmla="*/ 53 h 64"/>
                <a:gd name="T38" fmla="*/ 90 w 94"/>
                <a:gd name="T39" fmla="*/ 63 h 64"/>
                <a:gd name="T40" fmla="*/ 92 w 94"/>
                <a:gd name="T41" fmla="*/ 64 h 64"/>
                <a:gd name="T42" fmla="*/ 93 w 94"/>
                <a:gd name="T43" fmla="*/ 64 h 64"/>
                <a:gd name="T44" fmla="*/ 93 w 94"/>
                <a:gd name="T45" fmla="*/ 6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64">
                  <a:moveTo>
                    <a:pt x="93" y="61"/>
                  </a:moveTo>
                  <a:cubicBezTo>
                    <a:pt x="87" y="51"/>
                    <a:pt x="87" y="51"/>
                    <a:pt x="87" y="51"/>
                  </a:cubicBezTo>
                  <a:cubicBezTo>
                    <a:pt x="90" y="49"/>
                    <a:pt x="90" y="49"/>
                    <a:pt x="90" y="49"/>
                  </a:cubicBezTo>
                  <a:cubicBezTo>
                    <a:pt x="91" y="49"/>
                    <a:pt x="91" y="49"/>
                    <a:pt x="91" y="48"/>
                  </a:cubicBezTo>
                  <a:cubicBezTo>
                    <a:pt x="91" y="48"/>
                    <a:pt x="91" y="47"/>
                    <a:pt x="91" y="4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21"/>
                    <a:pt x="0" y="2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2"/>
                    <a:pt x="2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2"/>
                    <a:pt x="36" y="31"/>
                    <a:pt x="36" y="3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9" y="55"/>
                    <a:pt x="79" y="55"/>
                    <a:pt x="80" y="55"/>
                  </a:cubicBezTo>
                  <a:cubicBezTo>
                    <a:pt x="80" y="55"/>
                    <a:pt x="81" y="55"/>
                    <a:pt x="81" y="55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90" y="64"/>
                    <a:pt x="91" y="64"/>
                    <a:pt x="92" y="64"/>
                  </a:cubicBezTo>
                  <a:cubicBezTo>
                    <a:pt x="92" y="64"/>
                    <a:pt x="92" y="64"/>
                    <a:pt x="93" y="64"/>
                  </a:cubicBezTo>
                  <a:cubicBezTo>
                    <a:pt x="94" y="63"/>
                    <a:pt x="94" y="62"/>
                    <a:pt x="93" y="6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30" name="Freeform 284">
              <a:extLst>
                <a:ext uri="{FF2B5EF4-FFF2-40B4-BE49-F238E27FC236}">
                  <a16:creationId xmlns:a16="http://schemas.microsoft.com/office/drawing/2014/main" id="{76472F5A-76D2-4DB0-9FCF-13B86F8339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9075" y="2527300"/>
              <a:ext cx="104775" cy="104775"/>
            </a:xfrm>
            <a:custGeom>
              <a:avLst/>
              <a:gdLst>
                <a:gd name="T0" fmla="*/ 28 w 28"/>
                <a:gd name="T1" fmla="*/ 14 h 28"/>
                <a:gd name="T2" fmla="*/ 14 w 28"/>
                <a:gd name="T3" fmla="*/ 0 h 28"/>
                <a:gd name="T4" fmla="*/ 0 w 28"/>
                <a:gd name="T5" fmla="*/ 14 h 28"/>
                <a:gd name="T6" fmla="*/ 0 w 28"/>
                <a:gd name="T7" fmla="*/ 28 h 28"/>
                <a:gd name="T8" fmla="*/ 28 w 28"/>
                <a:gd name="T9" fmla="*/ 28 h 28"/>
                <a:gd name="T10" fmla="*/ 28 w 28"/>
                <a:gd name="T1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8">
                  <a:moveTo>
                    <a:pt x="28" y="14"/>
                  </a:moveTo>
                  <a:cubicBezTo>
                    <a:pt x="28" y="6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1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51E18B1-AB85-46C2-96EE-177C99A41AC5}"/>
              </a:ext>
            </a:extLst>
          </p:cNvPr>
          <p:cNvGrpSpPr/>
          <p:nvPr/>
        </p:nvGrpSpPr>
        <p:grpSpPr>
          <a:xfrm>
            <a:off x="9364030" y="2699747"/>
            <a:ext cx="921678" cy="959727"/>
            <a:chOff x="9166226" y="3230563"/>
            <a:chExt cx="346075" cy="360363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18000"/>
              </a:prstClr>
            </a:outerShdw>
          </a:effectLst>
        </p:grpSpPr>
        <p:sp>
          <p:nvSpPr>
            <p:cNvPr id="34" name="Freeform 100">
              <a:extLst>
                <a:ext uri="{FF2B5EF4-FFF2-40B4-BE49-F238E27FC236}">
                  <a16:creationId xmlns:a16="http://schemas.microsoft.com/office/drawing/2014/main" id="{68492BD9-37AE-4E09-B7B2-29F9A2926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6101" y="3230563"/>
              <a:ext cx="76200" cy="360363"/>
            </a:xfrm>
            <a:custGeom>
              <a:avLst/>
              <a:gdLst>
                <a:gd name="T0" fmla="*/ 18 w 20"/>
                <a:gd name="T1" fmla="*/ 0 h 96"/>
                <a:gd name="T2" fmla="*/ 0 w 20"/>
                <a:gd name="T3" fmla="*/ 0 h 96"/>
                <a:gd name="T4" fmla="*/ 0 w 20"/>
                <a:gd name="T5" fmla="*/ 8 h 96"/>
                <a:gd name="T6" fmla="*/ 2 w 20"/>
                <a:gd name="T7" fmla="*/ 8 h 96"/>
                <a:gd name="T8" fmla="*/ 8 w 20"/>
                <a:gd name="T9" fmla="*/ 14 h 96"/>
                <a:gd name="T10" fmla="*/ 2 w 20"/>
                <a:gd name="T11" fmla="*/ 20 h 96"/>
                <a:gd name="T12" fmla="*/ 0 w 20"/>
                <a:gd name="T13" fmla="*/ 20 h 96"/>
                <a:gd name="T14" fmla="*/ 0 w 20"/>
                <a:gd name="T15" fmla="*/ 24 h 96"/>
                <a:gd name="T16" fmla="*/ 2 w 20"/>
                <a:gd name="T17" fmla="*/ 24 h 96"/>
                <a:gd name="T18" fmla="*/ 8 w 20"/>
                <a:gd name="T19" fmla="*/ 30 h 96"/>
                <a:gd name="T20" fmla="*/ 2 w 20"/>
                <a:gd name="T21" fmla="*/ 36 h 96"/>
                <a:gd name="T22" fmla="*/ 0 w 20"/>
                <a:gd name="T23" fmla="*/ 36 h 96"/>
                <a:gd name="T24" fmla="*/ 0 w 20"/>
                <a:gd name="T25" fmla="*/ 40 h 96"/>
                <a:gd name="T26" fmla="*/ 2 w 20"/>
                <a:gd name="T27" fmla="*/ 40 h 96"/>
                <a:gd name="T28" fmla="*/ 8 w 20"/>
                <a:gd name="T29" fmla="*/ 46 h 96"/>
                <a:gd name="T30" fmla="*/ 2 w 20"/>
                <a:gd name="T31" fmla="*/ 52 h 96"/>
                <a:gd name="T32" fmla="*/ 0 w 20"/>
                <a:gd name="T33" fmla="*/ 52 h 96"/>
                <a:gd name="T34" fmla="*/ 0 w 20"/>
                <a:gd name="T35" fmla="*/ 96 h 96"/>
                <a:gd name="T36" fmla="*/ 18 w 20"/>
                <a:gd name="T37" fmla="*/ 96 h 96"/>
                <a:gd name="T38" fmla="*/ 20 w 20"/>
                <a:gd name="T39" fmla="*/ 94 h 96"/>
                <a:gd name="T40" fmla="*/ 20 w 20"/>
                <a:gd name="T41" fmla="*/ 2 h 96"/>
                <a:gd name="T42" fmla="*/ 18 w 20"/>
                <a:gd name="T4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" h="96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5" y="8"/>
                    <a:pt x="8" y="11"/>
                    <a:pt x="8" y="14"/>
                  </a:cubicBezTo>
                  <a:cubicBezTo>
                    <a:pt x="8" y="17"/>
                    <a:pt x="5" y="20"/>
                    <a:pt x="2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5" y="24"/>
                    <a:pt x="8" y="27"/>
                    <a:pt x="8" y="30"/>
                  </a:cubicBezTo>
                  <a:cubicBezTo>
                    <a:pt x="8" y="33"/>
                    <a:pt x="5" y="36"/>
                    <a:pt x="2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5" y="40"/>
                    <a:pt x="8" y="43"/>
                    <a:pt x="8" y="46"/>
                  </a:cubicBezTo>
                  <a:cubicBezTo>
                    <a:pt x="8" y="49"/>
                    <a:pt x="5" y="52"/>
                    <a:pt x="2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6"/>
                    <a:pt x="20" y="95"/>
                    <a:pt x="20" y="9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9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40" name="Freeform 101">
              <a:extLst>
                <a:ext uri="{FF2B5EF4-FFF2-40B4-BE49-F238E27FC236}">
                  <a16:creationId xmlns:a16="http://schemas.microsoft.com/office/drawing/2014/main" id="{98C1BAD6-C0B4-4808-A2D6-D13EE089C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5613" y="3230563"/>
              <a:ext cx="76200" cy="360363"/>
            </a:xfrm>
            <a:custGeom>
              <a:avLst/>
              <a:gdLst>
                <a:gd name="T0" fmla="*/ 20 w 20"/>
                <a:gd name="T1" fmla="*/ 52 h 96"/>
                <a:gd name="T2" fmla="*/ 18 w 20"/>
                <a:gd name="T3" fmla="*/ 52 h 96"/>
                <a:gd name="T4" fmla="*/ 12 w 20"/>
                <a:gd name="T5" fmla="*/ 46 h 96"/>
                <a:gd name="T6" fmla="*/ 18 w 20"/>
                <a:gd name="T7" fmla="*/ 40 h 96"/>
                <a:gd name="T8" fmla="*/ 20 w 20"/>
                <a:gd name="T9" fmla="*/ 40 h 96"/>
                <a:gd name="T10" fmla="*/ 20 w 20"/>
                <a:gd name="T11" fmla="*/ 36 h 96"/>
                <a:gd name="T12" fmla="*/ 18 w 20"/>
                <a:gd name="T13" fmla="*/ 36 h 96"/>
                <a:gd name="T14" fmla="*/ 12 w 20"/>
                <a:gd name="T15" fmla="*/ 30 h 96"/>
                <a:gd name="T16" fmla="*/ 18 w 20"/>
                <a:gd name="T17" fmla="*/ 24 h 96"/>
                <a:gd name="T18" fmla="*/ 20 w 20"/>
                <a:gd name="T19" fmla="*/ 24 h 96"/>
                <a:gd name="T20" fmla="*/ 20 w 20"/>
                <a:gd name="T21" fmla="*/ 20 h 96"/>
                <a:gd name="T22" fmla="*/ 18 w 20"/>
                <a:gd name="T23" fmla="*/ 20 h 96"/>
                <a:gd name="T24" fmla="*/ 12 w 20"/>
                <a:gd name="T25" fmla="*/ 14 h 96"/>
                <a:gd name="T26" fmla="*/ 18 w 20"/>
                <a:gd name="T27" fmla="*/ 8 h 96"/>
                <a:gd name="T28" fmla="*/ 20 w 20"/>
                <a:gd name="T29" fmla="*/ 8 h 96"/>
                <a:gd name="T30" fmla="*/ 20 w 20"/>
                <a:gd name="T31" fmla="*/ 0 h 96"/>
                <a:gd name="T32" fmla="*/ 0 w 20"/>
                <a:gd name="T33" fmla="*/ 0 h 96"/>
                <a:gd name="T34" fmla="*/ 0 w 20"/>
                <a:gd name="T35" fmla="*/ 8 h 96"/>
                <a:gd name="T36" fmla="*/ 2 w 20"/>
                <a:gd name="T37" fmla="*/ 8 h 96"/>
                <a:gd name="T38" fmla="*/ 8 w 20"/>
                <a:gd name="T39" fmla="*/ 14 h 96"/>
                <a:gd name="T40" fmla="*/ 2 w 20"/>
                <a:gd name="T41" fmla="*/ 20 h 96"/>
                <a:gd name="T42" fmla="*/ 0 w 20"/>
                <a:gd name="T43" fmla="*/ 20 h 96"/>
                <a:gd name="T44" fmla="*/ 0 w 20"/>
                <a:gd name="T45" fmla="*/ 60 h 96"/>
                <a:gd name="T46" fmla="*/ 2 w 20"/>
                <a:gd name="T47" fmla="*/ 60 h 96"/>
                <a:gd name="T48" fmla="*/ 8 w 20"/>
                <a:gd name="T49" fmla="*/ 66 h 96"/>
                <a:gd name="T50" fmla="*/ 2 w 20"/>
                <a:gd name="T51" fmla="*/ 72 h 96"/>
                <a:gd name="T52" fmla="*/ 0 w 20"/>
                <a:gd name="T53" fmla="*/ 72 h 96"/>
                <a:gd name="T54" fmla="*/ 0 w 20"/>
                <a:gd name="T55" fmla="*/ 76 h 96"/>
                <a:gd name="T56" fmla="*/ 2 w 20"/>
                <a:gd name="T57" fmla="*/ 76 h 96"/>
                <a:gd name="T58" fmla="*/ 8 w 20"/>
                <a:gd name="T59" fmla="*/ 82 h 96"/>
                <a:gd name="T60" fmla="*/ 2 w 20"/>
                <a:gd name="T61" fmla="*/ 88 h 96"/>
                <a:gd name="T62" fmla="*/ 0 w 20"/>
                <a:gd name="T63" fmla="*/ 88 h 96"/>
                <a:gd name="T64" fmla="*/ 0 w 20"/>
                <a:gd name="T65" fmla="*/ 96 h 96"/>
                <a:gd name="T66" fmla="*/ 20 w 20"/>
                <a:gd name="T67" fmla="*/ 96 h 96"/>
                <a:gd name="T68" fmla="*/ 20 w 20"/>
                <a:gd name="T69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96">
                  <a:moveTo>
                    <a:pt x="20" y="52"/>
                  </a:moveTo>
                  <a:cubicBezTo>
                    <a:pt x="18" y="52"/>
                    <a:pt x="18" y="52"/>
                    <a:pt x="18" y="52"/>
                  </a:cubicBezTo>
                  <a:cubicBezTo>
                    <a:pt x="15" y="52"/>
                    <a:pt x="12" y="49"/>
                    <a:pt x="12" y="46"/>
                  </a:cubicBezTo>
                  <a:cubicBezTo>
                    <a:pt x="12" y="43"/>
                    <a:pt x="15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5" y="36"/>
                    <a:pt x="12" y="33"/>
                    <a:pt x="12" y="30"/>
                  </a:cubicBezTo>
                  <a:cubicBezTo>
                    <a:pt x="12" y="27"/>
                    <a:pt x="15" y="24"/>
                    <a:pt x="18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5" y="20"/>
                    <a:pt x="12" y="17"/>
                    <a:pt x="12" y="14"/>
                  </a:cubicBezTo>
                  <a:cubicBezTo>
                    <a:pt x="12" y="11"/>
                    <a:pt x="15" y="8"/>
                    <a:pt x="18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5" y="8"/>
                    <a:pt x="8" y="11"/>
                    <a:pt x="8" y="14"/>
                  </a:cubicBezTo>
                  <a:cubicBezTo>
                    <a:pt x="8" y="17"/>
                    <a:pt x="5" y="20"/>
                    <a:pt x="2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5" y="60"/>
                    <a:pt x="8" y="63"/>
                    <a:pt x="8" y="66"/>
                  </a:cubicBezTo>
                  <a:cubicBezTo>
                    <a:pt x="8" y="69"/>
                    <a:pt x="5" y="72"/>
                    <a:pt x="2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5" y="76"/>
                    <a:pt x="8" y="79"/>
                    <a:pt x="8" y="82"/>
                  </a:cubicBezTo>
                  <a:cubicBezTo>
                    <a:pt x="8" y="85"/>
                    <a:pt x="5" y="88"/>
                    <a:pt x="2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0" y="96"/>
                    <a:pt x="20" y="96"/>
                    <a:pt x="20" y="96"/>
                  </a:cubicBezTo>
                  <a:lnTo>
                    <a:pt x="2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46" name="Freeform 102">
              <a:extLst>
                <a:ext uri="{FF2B5EF4-FFF2-40B4-BE49-F238E27FC236}">
                  <a16:creationId xmlns:a16="http://schemas.microsoft.com/office/drawing/2014/main" id="{01C882D2-A0B2-4869-8E7E-89B40BAFA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6226" y="3230563"/>
              <a:ext cx="74613" cy="360363"/>
            </a:xfrm>
            <a:custGeom>
              <a:avLst/>
              <a:gdLst>
                <a:gd name="T0" fmla="*/ 20 w 20"/>
                <a:gd name="T1" fmla="*/ 88 h 96"/>
                <a:gd name="T2" fmla="*/ 18 w 20"/>
                <a:gd name="T3" fmla="*/ 88 h 96"/>
                <a:gd name="T4" fmla="*/ 12 w 20"/>
                <a:gd name="T5" fmla="*/ 82 h 96"/>
                <a:gd name="T6" fmla="*/ 18 w 20"/>
                <a:gd name="T7" fmla="*/ 76 h 96"/>
                <a:gd name="T8" fmla="*/ 20 w 20"/>
                <a:gd name="T9" fmla="*/ 76 h 96"/>
                <a:gd name="T10" fmla="*/ 20 w 20"/>
                <a:gd name="T11" fmla="*/ 36 h 96"/>
                <a:gd name="T12" fmla="*/ 18 w 20"/>
                <a:gd name="T13" fmla="*/ 36 h 96"/>
                <a:gd name="T14" fmla="*/ 12 w 20"/>
                <a:gd name="T15" fmla="*/ 30 h 96"/>
                <a:gd name="T16" fmla="*/ 18 w 20"/>
                <a:gd name="T17" fmla="*/ 24 h 96"/>
                <a:gd name="T18" fmla="*/ 20 w 20"/>
                <a:gd name="T19" fmla="*/ 24 h 96"/>
                <a:gd name="T20" fmla="*/ 20 w 20"/>
                <a:gd name="T21" fmla="*/ 20 h 96"/>
                <a:gd name="T22" fmla="*/ 18 w 20"/>
                <a:gd name="T23" fmla="*/ 20 h 96"/>
                <a:gd name="T24" fmla="*/ 12 w 20"/>
                <a:gd name="T25" fmla="*/ 14 h 96"/>
                <a:gd name="T26" fmla="*/ 18 w 20"/>
                <a:gd name="T27" fmla="*/ 8 h 96"/>
                <a:gd name="T28" fmla="*/ 20 w 20"/>
                <a:gd name="T29" fmla="*/ 8 h 96"/>
                <a:gd name="T30" fmla="*/ 20 w 20"/>
                <a:gd name="T31" fmla="*/ 0 h 96"/>
                <a:gd name="T32" fmla="*/ 2 w 20"/>
                <a:gd name="T33" fmla="*/ 0 h 96"/>
                <a:gd name="T34" fmla="*/ 0 w 20"/>
                <a:gd name="T35" fmla="*/ 2 h 96"/>
                <a:gd name="T36" fmla="*/ 0 w 20"/>
                <a:gd name="T37" fmla="*/ 94 h 96"/>
                <a:gd name="T38" fmla="*/ 2 w 20"/>
                <a:gd name="T39" fmla="*/ 96 h 96"/>
                <a:gd name="T40" fmla="*/ 20 w 20"/>
                <a:gd name="T41" fmla="*/ 96 h 96"/>
                <a:gd name="T42" fmla="*/ 20 w 20"/>
                <a:gd name="T43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" h="96">
                  <a:moveTo>
                    <a:pt x="20" y="88"/>
                  </a:moveTo>
                  <a:cubicBezTo>
                    <a:pt x="18" y="88"/>
                    <a:pt x="18" y="88"/>
                    <a:pt x="18" y="88"/>
                  </a:cubicBezTo>
                  <a:cubicBezTo>
                    <a:pt x="15" y="88"/>
                    <a:pt x="12" y="85"/>
                    <a:pt x="12" y="82"/>
                  </a:cubicBezTo>
                  <a:cubicBezTo>
                    <a:pt x="12" y="79"/>
                    <a:pt x="15" y="76"/>
                    <a:pt x="18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5" y="36"/>
                    <a:pt x="12" y="33"/>
                    <a:pt x="12" y="30"/>
                  </a:cubicBezTo>
                  <a:cubicBezTo>
                    <a:pt x="12" y="27"/>
                    <a:pt x="15" y="24"/>
                    <a:pt x="18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5" y="20"/>
                    <a:pt x="12" y="17"/>
                    <a:pt x="12" y="14"/>
                  </a:cubicBezTo>
                  <a:cubicBezTo>
                    <a:pt x="12" y="11"/>
                    <a:pt x="15" y="8"/>
                    <a:pt x="18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5"/>
                    <a:pt x="1" y="96"/>
                    <a:pt x="2" y="96"/>
                  </a:cubicBezTo>
                  <a:cubicBezTo>
                    <a:pt x="20" y="96"/>
                    <a:pt x="20" y="96"/>
                    <a:pt x="20" y="96"/>
                  </a:cubicBezTo>
                  <a:lnTo>
                    <a:pt x="20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47" name="Freeform 103">
              <a:extLst>
                <a:ext uri="{FF2B5EF4-FFF2-40B4-BE49-F238E27FC236}">
                  <a16:creationId xmlns:a16="http://schemas.microsoft.com/office/drawing/2014/main" id="{CC9CC6DF-1CB2-4AC4-AD86-B03B51EF1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6713" y="3230563"/>
              <a:ext cx="74613" cy="360363"/>
            </a:xfrm>
            <a:custGeom>
              <a:avLst/>
              <a:gdLst>
                <a:gd name="T0" fmla="*/ 20 w 20"/>
                <a:gd name="T1" fmla="*/ 88 h 96"/>
                <a:gd name="T2" fmla="*/ 18 w 20"/>
                <a:gd name="T3" fmla="*/ 88 h 96"/>
                <a:gd name="T4" fmla="*/ 12 w 20"/>
                <a:gd name="T5" fmla="*/ 82 h 96"/>
                <a:gd name="T6" fmla="*/ 18 w 20"/>
                <a:gd name="T7" fmla="*/ 76 h 96"/>
                <a:gd name="T8" fmla="*/ 20 w 20"/>
                <a:gd name="T9" fmla="*/ 76 h 96"/>
                <a:gd name="T10" fmla="*/ 20 w 20"/>
                <a:gd name="T11" fmla="*/ 72 h 96"/>
                <a:gd name="T12" fmla="*/ 18 w 20"/>
                <a:gd name="T13" fmla="*/ 72 h 96"/>
                <a:gd name="T14" fmla="*/ 12 w 20"/>
                <a:gd name="T15" fmla="*/ 66 h 96"/>
                <a:gd name="T16" fmla="*/ 18 w 20"/>
                <a:gd name="T17" fmla="*/ 60 h 96"/>
                <a:gd name="T18" fmla="*/ 20 w 20"/>
                <a:gd name="T19" fmla="*/ 60 h 96"/>
                <a:gd name="T20" fmla="*/ 20 w 20"/>
                <a:gd name="T21" fmla="*/ 20 h 96"/>
                <a:gd name="T22" fmla="*/ 18 w 20"/>
                <a:gd name="T23" fmla="*/ 20 h 96"/>
                <a:gd name="T24" fmla="*/ 12 w 20"/>
                <a:gd name="T25" fmla="*/ 14 h 96"/>
                <a:gd name="T26" fmla="*/ 18 w 20"/>
                <a:gd name="T27" fmla="*/ 8 h 96"/>
                <a:gd name="T28" fmla="*/ 20 w 20"/>
                <a:gd name="T29" fmla="*/ 8 h 96"/>
                <a:gd name="T30" fmla="*/ 20 w 20"/>
                <a:gd name="T31" fmla="*/ 0 h 96"/>
                <a:gd name="T32" fmla="*/ 0 w 20"/>
                <a:gd name="T33" fmla="*/ 0 h 96"/>
                <a:gd name="T34" fmla="*/ 0 w 20"/>
                <a:gd name="T35" fmla="*/ 8 h 96"/>
                <a:gd name="T36" fmla="*/ 2 w 20"/>
                <a:gd name="T37" fmla="*/ 8 h 96"/>
                <a:gd name="T38" fmla="*/ 8 w 20"/>
                <a:gd name="T39" fmla="*/ 14 h 96"/>
                <a:gd name="T40" fmla="*/ 2 w 20"/>
                <a:gd name="T41" fmla="*/ 20 h 96"/>
                <a:gd name="T42" fmla="*/ 0 w 20"/>
                <a:gd name="T43" fmla="*/ 20 h 96"/>
                <a:gd name="T44" fmla="*/ 0 w 20"/>
                <a:gd name="T45" fmla="*/ 24 h 96"/>
                <a:gd name="T46" fmla="*/ 2 w 20"/>
                <a:gd name="T47" fmla="*/ 24 h 96"/>
                <a:gd name="T48" fmla="*/ 8 w 20"/>
                <a:gd name="T49" fmla="*/ 30 h 96"/>
                <a:gd name="T50" fmla="*/ 2 w 20"/>
                <a:gd name="T51" fmla="*/ 36 h 96"/>
                <a:gd name="T52" fmla="*/ 0 w 20"/>
                <a:gd name="T53" fmla="*/ 36 h 96"/>
                <a:gd name="T54" fmla="*/ 0 w 20"/>
                <a:gd name="T55" fmla="*/ 76 h 96"/>
                <a:gd name="T56" fmla="*/ 2 w 20"/>
                <a:gd name="T57" fmla="*/ 76 h 96"/>
                <a:gd name="T58" fmla="*/ 8 w 20"/>
                <a:gd name="T59" fmla="*/ 82 h 96"/>
                <a:gd name="T60" fmla="*/ 2 w 20"/>
                <a:gd name="T61" fmla="*/ 88 h 96"/>
                <a:gd name="T62" fmla="*/ 0 w 20"/>
                <a:gd name="T63" fmla="*/ 88 h 96"/>
                <a:gd name="T64" fmla="*/ 0 w 20"/>
                <a:gd name="T65" fmla="*/ 96 h 96"/>
                <a:gd name="T66" fmla="*/ 20 w 20"/>
                <a:gd name="T67" fmla="*/ 96 h 96"/>
                <a:gd name="T68" fmla="*/ 20 w 20"/>
                <a:gd name="T69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96">
                  <a:moveTo>
                    <a:pt x="20" y="88"/>
                  </a:moveTo>
                  <a:cubicBezTo>
                    <a:pt x="18" y="88"/>
                    <a:pt x="18" y="88"/>
                    <a:pt x="18" y="88"/>
                  </a:cubicBezTo>
                  <a:cubicBezTo>
                    <a:pt x="15" y="88"/>
                    <a:pt x="12" y="85"/>
                    <a:pt x="12" y="82"/>
                  </a:cubicBezTo>
                  <a:cubicBezTo>
                    <a:pt x="12" y="79"/>
                    <a:pt x="15" y="76"/>
                    <a:pt x="18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5" y="72"/>
                    <a:pt x="12" y="69"/>
                    <a:pt x="12" y="66"/>
                  </a:cubicBezTo>
                  <a:cubicBezTo>
                    <a:pt x="12" y="63"/>
                    <a:pt x="15" y="60"/>
                    <a:pt x="18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5" y="20"/>
                    <a:pt x="12" y="17"/>
                    <a:pt x="12" y="14"/>
                  </a:cubicBezTo>
                  <a:cubicBezTo>
                    <a:pt x="12" y="11"/>
                    <a:pt x="15" y="8"/>
                    <a:pt x="18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5" y="8"/>
                    <a:pt x="8" y="11"/>
                    <a:pt x="8" y="14"/>
                  </a:cubicBezTo>
                  <a:cubicBezTo>
                    <a:pt x="8" y="17"/>
                    <a:pt x="5" y="20"/>
                    <a:pt x="2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5" y="24"/>
                    <a:pt x="8" y="27"/>
                    <a:pt x="8" y="30"/>
                  </a:cubicBezTo>
                  <a:cubicBezTo>
                    <a:pt x="8" y="33"/>
                    <a:pt x="5" y="36"/>
                    <a:pt x="2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5" y="76"/>
                    <a:pt x="8" y="79"/>
                    <a:pt x="8" y="82"/>
                  </a:cubicBezTo>
                  <a:cubicBezTo>
                    <a:pt x="8" y="85"/>
                    <a:pt x="5" y="88"/>
                    <a:pt x="2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0" y="96"/>
                    <a:pt x="20" y="96"/>
                    <a:pt x="20" y="96"/>
                  </a:cubicBezTo>
                  <a:lnTo>
                    <a:pt x="20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5678777-3923-4970-A384-3E930985F6A1}"/>
              </a:ext>
            </a:extLst>
          </p:cNvPr>
          <p:cNvGrpSpPr/>
          <p:nvPr/>
        </p:nvGrpSpPr>
        <p:grpSpPr>
          <a:xfrm>
            <a:off x="1899135" y="2699748"/>
            <a:ext cx="959729" cy="959725"/>
            <a:chOff x="4113213" y="4692650"/>
            <a:chExt cx="360363" cy="360363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18000"/>
              </a:prstClr>
            </a:outerShdw>
          </a:effectLst>
        </p:grpSpPr>
        <p:sp>
          <p:nvSpPr>
            <p:cNvPr id="49" name="Freeform 188">
              <a:extLst>
                <a:ext uri="{FF2B5EF4-FFF2-40B4-BE49-F238E27FC236}">
                  <a16:creationId xmlns:a16="http://schemas.microsoft.com/office/drawing/2014/main" id="{F24A495A-C898-4D11-B4C7-67D3848A94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3213" y="4692650"/>
              <a:ext cx="360363" cy="360363"/>
            </a:xfrm>
            <a:custGeom>
              <a:avLst/>
              <a:gdLst>
                <a:gd name="T0" fmla="*/ 92 w 96"/>
                <a:gd name="T1" fmla="*/ 88 h 96"/>
                <a:gd name="T2" fmla="*/ 52 w 96"/>
                <a:gd name="T3" fmla="*/ 88 h 96"/>
                <a:gd name="T4" fmla="*/ 41 w 96"/>
                <a:gd name="T5" fmla="*/ 61 h 96"/>
                <a:gd name="T6" fmla="*/ 47 w 96"/>
                <a:gd name="T7" fmla="*/ 55 h 96"/>
                <a:gd name="T8" fmla="*/ 47 w 96"/>
                <a:gd name="T9" fmla="*/ 49 h 96"/>
                <a:gd name="T10" fmla="*/ 41 w 96"/>
                <a:gd name="T11" fmla="*/ 49 h 96"/>
                <a:gd name="T12" fmla="*/ 35 w 96"/>
                <a:gd name="T13" fmla="*/ 55 h 96"/>
                <a:gd name="T14" fmla="*/ 8 w 96"/>
                <a:gd name="T15" fmla="*/ 44 h 96"/>
                <a:gd name="T16" fmla="*/ 8 w 96"/>
                <a:gd name="T17" fmla="*/ 4 h 96"/>
                <a:gd name="T18" fmla="*/ 4 w 96"/>
                <a:gd name="T19" fmla="*/ 0 h 96"/>
                <a:gd name="T20" fmla="*/ 4 w 96"/>
                <a:gd name="T21" fmla="*/ 0 h 96"/>
                <a:gd name="T22" fmla="*/ 0 w 96"/>
                <a:gd name="T23" fmla="*/ 4 h 96"/>
                <a:gd name="T24" fmla="*/ 0 w 96"/>
                <a:gd name="T25" fmla="*/ 92 h 96"/>
                <a:gd name="T26" fmla="*/ 1 w 96"/>
                <a:gd name="T27" fmla="*/ 95 h 96"/>
                <a:gd name="T28" fmla="*/ 4 w 96"/>
                <a:gd name="T29" fmla="*/ 96 h 96"/>
                <a:gd name="T30" fmla="*/ 4 w 96"/>
                <a:gd name="T31" fmla="*/ 96 h 96"/>
                <a:gd name="T32" fmla="*/ 92 w 96"/>
                <a:gd name="T33" fmla="*/ 96 h 96"/>
                <a:gd name="T34" fmla="*/ 96 w 96"/>
                <a:gd name="T35" fmla="*/ 92 h 96"/>
                <a:gd name="T36" fmla="*/ 92 w 96"/>
                <a:gd name="T37" fmla="*/ 88 h 96"/>
                <a:gd name="T38" fmla="*/ 44 w 96"/>
                <a:gd name="T39" fmla="*/ 88 h 96"/>
                <a:gd name="T40" fmla="*/ 14 w 96"/>
                <a:gd name="T41" fmla="*/ 88 h 96"/>
                <a:gd name="T42" fmla="*/ 15 w 96"/>
                <a:gd name="T43" fmla="*/ 87 h 96"/>
                <a:gd name="T44" fmla="*/ 15 w 96"/>
                <a:gd name="T45" fmla="*/ 81 h 96"/>
                <a:gd name="T46" fmla="*/ 9 w 96"/>
                <a:gd name="T47" fmla="*/ 81 h 96"/>
                <a:gd name="T48" fmla="*/ 8 w 96"/>
                <a:gd name="T49" fmla="*/ 82 h 96"/>
                <a:gd name="T50" fmla="*/ 8 w 96"/>
                <a:gd name="T51" fmla="*/ 52 h 96"/>
                <a:gd name="T52" fmla="*/ 44 w 96"/>
                <a:gd name="T53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6" h="96">
                  <a:moveTo>
                    <a:pt x="92" y="88"/>
                  </a:moveTo>
                  <a:cubicBezTo>
                    <a:pt x="52" y="88"/>
                    <a:pt x="52" y="88"/>
                    <a:pt x="52" y="88"/>
                  </a:cubicBezTo>
                  <a:cubicBezTo>
                    <a:pt x="51" y="78"/>
                    <a:pt x="47" y="68"/>
                    <a:pt x="41" y="61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8" y="53"/>
                    <a:pt x="48" y="51"/>
                    <a:pt x="47" y="49"/>
                  </a:cubicBezTo>
                  <a:cubicBezTo>
                    <a:pt x="45" y="48"/>
                    <a:pt x="43" y="48"/>
                    <a:pt x="41" y="49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8" y="49"/>
                    <a:pt x="18" y="45"/>
                    <a:pt x="8" y="4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4"/>
                    <a:pt x="1" y="95"/>
                  </a:cubicBezTo>
                  <a:cubicBezTo>
                    <a:pt x="2" y="96"/>
                    <a:pt x="3" y="96"/>
                    <a:pt x="4" y="9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2" y="96"/>
                    <a:pt x="92" y="96"/>
                    <a:pt x="92" y="96"/>
                  </a:cubicBezTo>
                  <a:cubicBezTo>
                    <a:pt x="94" y="96"/>
                    <a:pt x="96" y="94"/>
                    <a:pt x="96" y="92"/>
                  </a:cubicBezTo>
                  <a:cubicBezTo>
                    <a:pt x="96" y="90"/>
                    <a:pt x="94" y="88"/>
                    <a:pt x="92" y="88"/>
                  </a:cubicBezTo>
                  <a:close/>
                  <a:moveTo>
                    <a:pt x="44" y="88"/>
                  </a:moveTo>
                  <a:cubicBezTo>
                    <a:pt x="14" y="88"/>
                    <a:pt x="14" y="88"/>
                    <a:pt x="14" y="88"/>
                  </a:cubicBezTo>
                  <a:cubicBezTo>
                    <a:pt x="15" y="87"/>
                    <a:pt x="15" y="87"/>
                    <a:pt x="15" y="87"/>
                  </a:cubicBezTo>
                  <a:cubicBezTo>
                    <a:pt x="16" y="85"/>
                    <a:pt x="16" y="83"/>
                    <a:pt x="15" y="81"/>
                  </a:cubicBezTo>
                  <a:cubicBezTo>
                    <a:pt x="13" y="80"/>
                    <a:pt x="11" y="80"/>
                    <a:pt x="9" y="81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27" y="54"/>
                    <a:pt x="42" y="69"/>
                    <a:pt x="4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50" name="Freeform 189">
              <a:extLst>
                <a:ext uri="{FF2B5EF4-FFF2-40B4-BE49-F238E27FC236}">
                  <a16:creationId xmlns:a16="http://schemas.microsoft.com/office/drawing/2014/main" id="{7AE32D25-7FAB-40AE-9656-60E4004FE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3538" y="4932363"/>
              <a:ext cx="58738" cy="60325"/>
            </a:xfrm>
            <a:custGeom>
              <a:avLst/>
              <a:gdLst>
                <a:gd name="T0" fmla="*/ 4 w 16"/>
                <a:gd name="T1" fmla="*/ 16 h 16"/>
                <a:gd name="T2" fmla="*/ 7 w 16"/>
                <a:gd name="T3" fmla="*/ 15 h 16"/>
                <a:gd name="T4" fmla="*/ 15 w 16"/>
                <a:gd name="T5" fmla="*/ 7 h 16"/>
                <a:gd name="T6" fmla="*/ 15 w 16"/>
                <a:gd name="T7" fmla="*/ 1 h 16"/>
                <a:gd name="T8" fmla="*/ 9 w 16"/>
                <a:gd name="T9" fmla="*/ 1 h 16"/>
                <a:gd name="T10" fmla="*/ 1 w 16"/>
                <a:gd name="T11" fmla="*/ 9 h 16"/>
                <a:gd name="T12" fmla="*/ 1 w 16"/>
                <a:gd name="T13" fmla="*/ 15 h 16"/>
                <a:gd name="T14" fmla="*/ 4 w 16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6">
                  <a:moveTo>
                    <a:pt x="4" y="16"/>
                  </a:moveTo>
                  <a:cubicBezTo>
                    <a:pt x="5" y="16"/>
                    <a:pt x="6" y="16"/>
                    <a:pt x="7" y="15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5"/>
                    <a:pt x="16" y="3"/>
                    <a:pt x="15" y="1"/>
                  </a:cubicBezTo>
                  <a:cubicBezTo>
                    <a:pt x="13" y="0"/>
                    <a:pt x="11" y="0"/>
                    <a:pt x="9" y="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0" y="13"/>
                    <a:pt x="1" y="15"/>
                  </a:cubicBezTo>
                  <a:cubicBezTo>
                    <a:pt x="2" y="16"/>
                    <a:pt x="3" y="16"/>
                    <a:pt x="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51" name="Freeform 190">
              <a:extLst>
                <a:ext uri="{FF2B5EF4-FFF2-40B4-BE49-F238E27FC236}">
                  <a16:creationId xmlns:a16="http://schemas.microsoft.com/office/drawing/2014/main" id="{C1F3B355-D041-4271-BE05-A4406103E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4813300"/>
              <a:ext cx="60325" cy="60325"/>
            </a:xfrm>
            <a:custGeom>
              <a:avLst/>
              <a:gdLst>
                <a:gd name="T0" fmla="*/ 4 w 16"/>
                <a:gd name="T1" fmla="*/ 16 h 16"/>
                <a:gd name="T2" fmla="*/ 7 w 16"/>
                <a:gd name="T3" fmla="*/ 15 h 16"/>
                <a:gd name="T4" fmla="*/ 15 w 16"/>
                <a:gd name="T5" fmla="*/ 7 h 16"/>
                <a:gd name="T6" fmla="*/ 15 w 16"/>
                <a:gd name="T7" fmla="*/ 1 h 16"/>
                <a:gd name="T8" fmla="*/ 9 w 16"/>
                <a:gd name="T9" fmla="*/ 1 h 16"/>
                <a:gd name="T10" fmla="*/ 1 w 16"/>
                <a:gd name="T11" fmla="*/ 9 h 16"/>
                <a:gd name="T12" fmla="*/ 1 w 16"/>
                <a:gd name="T13" fmla="*/ 15 h 16"/>
                <a:gd name="T14" fmla="*/ 4 w 16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6">
                  <a:moveTo>
                    <a:pt x="4" y="16"/>
                  </a:moveTo>
                  <a:cubicBezTo>
                    <a:pt x="5" y="16"/>
                    <a:pt x="6" y="16"/>
                    <a:pt x="7" y="15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5"/>
                    <a:pt x="16" y="3"/>
                    <a:pt x="15" y="1"/>
                  </a:cubicBezTo>
                  <a:cubicBezTo>
                    <a:pt x="13" y="0"/>
                    <a:pt x="11" y="0"/>
                    <a:pt x="9" y="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0" y="13"/>
                    <a:pt x="1" y="15"/>
                  </a:cubicBezTo>
                  <a:cubicBezTo>
                    <a:pt x="2" y="16"/>
                    <a:pt x="3" y="16"/>
                    <a:pt x="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52" name="Freeform 191">
              <a:extLst>
                <a:ext uri="{FF2B5EF4-FFF2-40B4-BE49-F238E27FC236}">
                  <a16:creationId xmlns:a16="http://schemas.microsoft.com/office/drawing/2014/main" id="{6EE7CF4F-D4CA-42FA-A289-E8503E5CA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5" y="4752975"/>
              <a:ext cx="60325" cy="60325"/>
            </a:xfrm>
            <a:custGeom>
              <a:avLst/>
              <a:gdLst>
                <a:gd name="T0" fmla="*/ 4 w 16"/>
                <a:gd name="T1" fmla="*/ 16 h 16"/>
                <a:gd name="T2" fmla="*/ 7 w 16"/>
                <a:gd name="T3" fmla="*/ 15 h 16"/>
                <a:gd name="T4" fmla="*/ 15 w 16"/>
                <a:gd name="T5" fmla="*/ 7 h 16"/>
                <a:gd name="T6" fmla="*/ 15 w 16"/>
                <a:gd name="T7" fmla="*/ 1 h 16"/>
                <a:gd name="T8" fmla="*/ 9 w 16"/>
                <a:gd name="T9" fmla="*/ 1 h 16"/>
                <a:gd name="T10" fmla="*/ 1 w 16"/>
                <a:gd name="T11" fmla="*/ 9 h 16"/>
                <a:gd name="T12" fmla="*/ 1 w 16"/>
                <a:gd name="T13" fmla="*/ 15 h 16"/>
                <a:gd name="T14" fmla="*/ 4 w 16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6">
                  <a:moveTo>
                    <a:pt x="4" y="16"/>
                  </a:moveTo>
                  <a:cubicBezTo>
                    <a:pt x="5" y="16"/>
                    <a:pt x="6" y="16"/>
                    <a:pt x="7" y="15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5"/>
                    <a:pt x="16" y="3"/>
                    <a:pt x="15" y="1"/>
                  </a:cubicBezTo>
                  <a:cubicBezTo>
                    <a:pt x="13" y="0"/>
                    <a:pt x="11" y="0"/>
                    <a:pt x="9" y="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0" y="13"/>
                    <a:pt x="1" y="15"/>
                  </a:cubicBezTo>
                  <a:cubicBezTo>
                    <a:pt x="2" y="16"/>
                    <a:pt x="3" y="16"/>
                    <a:pt x="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53" name="Freeform 192">
              <a:extLst>
                <a:ext uri="{FF2B5EF4-FFF2-40B4-BE49-F238E27FC236}">
                  <a16:creationId xmlns:a16="http://schemas.microsoft.com/office/drawing/2014/main" id="{3E9C4B90-4BC6-4289-93E5-9B8B105F33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3250" y="4692650"/>
              <a:ext cx="60325" cy="60325"/>
            </a:xfrm>
            <a:custGeom>
              <a:avLst/>
              <a:gdLst>
                <a:gd name="T0" fmla="*/ 4 w 16"/>
                <a:gd name="T1" fmla="*/ 16 h 16"/>
                <a:gd name="T2" fmla="*/ 7 w 16"/>
                <a:gd name="T3" fmla="*/ 15 h 16"/>
                <a:gd name="T4" fmla="*/ 15 w 16"/>
                <a:gd name="T5" fmla="*/ 7 h 16"/>
                <a:gd name="T6" fmla="*/ 15 w 16"/>
                <a:gd name="T7" fmla="*/ 1 h 16"/>
                <a:gd name="T8" fmla="*/ 9 w 16"/>
                <a:gd name="T9" fmla="*/ 1 h 16"/>
                <a:gd name="T10" fmla="*/ 1 w 16"/>
                <a:gd name="T11" fmla="*/ 9 h 16"/>
                <a:gd name="T12" fmla="*/ 1 w 16"/>
                <a:gd name="T13" fmla="*/ 15 h 16"/>
                <a:gd name="T14" fmla="*/ 4 w 16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6">
                  <a:moveTo>
                    <a:pt x="4" y="16"/>
                  </a:moveTo>
                  <a:cubicBezTo>
                    <a:pt x="5" y="16"/>
                    <a:pt x="6" y="16"/>
                    <a:pt x="7" y="15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5"/>
                    <a:pt x="16" y="3"/>
                    <a:pt x="15" y="1"/>
                  </a:cubicBezTo>
                  <a:cubicBezTo>
                    <a:pt x="13" y="0"/>
                    <a:pt x="11" y="0"/>
                    <a:pt x="9" y="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0" y="13"/>
                    <a:pt x="1" y="15"/>
                  </a:cubicBezTo>
                  <a:cubicBezTo>
                    <a:pt x="2" y="16"/>
                    <a:pt x="3" y="16"/>
                    <a:pt x="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36476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23CBA5-3AC3-44F5-A83D-5C9C8CDF03C0}"/>
              </a:ext>
            </a:extLst>
          </p:cNvPr>
          <p:cNvSpPr/>
          <p:nvPr/>
        </p:nvSpPr>
        <p:spPr>
          <a:xfrm>
            <a:off x="933151" y="909217"/>
            <a:ext cx="102800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5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Kegiatan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5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5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Kelurahan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5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5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ditujukan untuk pembangunan sarana dan prasarana pelayanan publik serta untuk pemberdayaan masyarakat di kelurahan sesuai dengan 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anose="020B0506020202030204" pitchFamily="34" charset="0"/>
                <a:ea typeface="+mn-ea"/>
                <a:cs typeface="Times New Roman" panose="02020603050405020304" pitchFamily="18" charset="0"/>
              </a:rPr>
              <a:t>Peraturan Menteri Dalam Negeri Nomor 130 Tahun 2018 tentang Kegiatan Pembangunan Sarana dan Prasarana Kelurahan dan Pemberdayaan Masyarakat di Kelurahan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arrow" panose="020B0506020202030204" pitchFamily="34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118" y="1832547"/>
            <a:ext cx="10870194" cy="389135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688" y="5860207"/>
            <a:ext cx="787029" cy="787029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3573688" y="5976722"/>
            <a:ext cx="482731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Beberapa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daerah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masih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memasukkan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kegiatan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operasional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sebagai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bagian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dari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anggaran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kelurahan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296459" y="123850"/>
            <a:ext cx="7030617" cy="611738"/>
            <a:chOff x="-640838" y="303145"/>
            <a:chExt cx="3191471" cy="611738"/>
          </a:xfrm>
        </p:grpSpPr>
        <p:sp>
          <p:nvSpPr>
            <p:cNvPr id="60" name="Pentagon 59"/>
            <p:cNvSpPr/>
            <p:nvPr/>
          </p:nvSpPr>
          <p:spPr>
            <a:xfrm>
              <a:off x="-502351" y="303145"/>
              <a:ext cx="3052984" cy="611738"/>
            </a:xfrm>
            <a:prstGeom prst="homePlat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4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-640838" y="385420"/>
              <a:ext cx="2913993" cy="461665"/>
            </a:xfrm>
            <a:prstGeom prst="rect">
              <a:avLst/>
            </a:prstGeom>
            <a:solidFill>
              <a:srgbClr val="085C7C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OPTIMALISASI KEGIATAN DI KELURAHAN</a:t>
              </a:r>
            </a:p>
          </p:txBody>
        </p:sp>
      </p:grpSp>
      <p:sp>
        <p:nvSpPr>
          <p:cNvPr id="6" name="Multiplication Sign 5">
            <a:extLst>
              <a:ext uri="{FF2B5EF4-FFF2-40B4-BE49-F238E27FC236}">
                <a16:creationId xmlns:a16="http://schemas.microsoft.com/office/drawing/2014/main" id="{3D57EEE9-BB74-4138-AB68-1C9B2248F79F}"/>
              </a:ext>
            </a:extLst>
          </p:cNvPr>
          <p:cNvSpPr/>
          <p:nvPr/>
        </p:nvSpPr>
        <p:spPr>
          <a:xfrm>
            <a:off x="8057776" y="5526357"/>
            <a:ext cx="1427018" cy="1454727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2732965"/>
      </p:ext>
    </p:extLst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Arc 61">
            <a:extLst>
              <a:ext uri="{FF2B5EF4-FFF2-40B4-BE49-F238E27FC236}">
                <a16:creationId xmlns:a16="http://schemas.microsoft.com/office/drawing/2014/main" id="{C0EE97EA-9765-4D1F-9FAD-92DF67FFBF29}"/>
              </a:ext>
            </a:extLst>
          </p:cNvPr>
          <p:cNvSpPr/>
          <p:nvPr/>
        </p:nvSpPr>
        <p:spPr>
          <a:xfrm>
            <a:off x="-73261" y="-504517"/>
            <a:ext cx="3503424" cy="3503420"/>
          </a:xfrm>
          <a:prstGeom prst="arc">
            <a:avLst>
              <a:gd name="adj1" fmla="val 4876921"/>
              <a:gd name="adj2" fmla="val 20275892"/>
            </a:avLst>
          </a:prstGeom>
          <a:ln>
            <a:solidFill>
              <a:srgbClr val="FD74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Slide Number Placeholder 63">
            <a:extLst>
              <a:ext uri="{FF2B5EF4-FFF2-40B4-BE49-F238E27FC236}">
                <a16:creationId xmlns:a16="http://schemas.microsoft.com/office/drawing/2014/main" id="{78FD72A4-D204-4D6B-9B45-4CE709F89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87747" y="6356350"/>
            <a:ext cx="363270" cy="365125"/>
          </a:xfrm>
        </p:spPr>
        <p:txBody>
          <a:bodyPr/>
          <a:lstStyle/>
          <a:p>
            <a:fld id="{2C364DE0-1134-4E99-A95A-213FE4030743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878E61D-4CA1-492C-BFDC-FBD5B022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3422" y="314034"/>
            <a:ext cx="6778330" cy="701676"/>
          </a:xfrm>
        </p:spPr>
        <p:txBody>
          <a:bodyPr>
            <a:normAutofit/>
          </a:bodyPr>
          <a:lstStyle/>
          <a:p>
            <a:r>
              <a:rPr lang="en-US" dirty="0"/>
              <a:t>ANGGARAN KELURAHAN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16DA951-FED4-4FCE-A4BC-7D05343428D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6454" t="26346" r="4662" b="327"/>
          <a:stretch/>
        </p:blipFill>
        <p:spPr>
          <a:xfrm>
            <a:off x="274072" y="-157185"/>
            <a:ext cx="2808756" cy="2808754"/>
          </a:xfrm>
          <a:custGeom>
            <a:avLst/>
            <a:gdLst>
              <a:gd name="connsiteX0" fmla="*/ 1783051 w 3566102"/>
              <a:gd name="connsiteY0" fmla="*/ 0 h 3566100"/>
              <a:gd name="connsiteX1" fmla="*/ 3566102 w 3566102"/>
              <a:gd name="connsiteY1" fmla="*/ 1783050 h 3566100"/>
              <a:gd name="connsiteX2" fmla="*/ 1783051 w 3566102"/>
              <a:gd name="connsiteY2" fmla="*/ 3566100 h 3566100"/>
              <a:gd name="connsiteX3" fmla="*/ 0 w 3566102"/>
              <a:gd name="connsiteY3" fmla="*/ 1783050 h 3566100"/>
              <a:gd name="connsiteX4" fmla="*/ 1783051 w 3566102"/>
              <a:gd name="connsiteY4" fmla="*/ 0 h 356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6102" h="3566100">
                <a:moveTo>
                  <a:pt x="1783051" y="0"/>
                </a:moveTo>
                <a:cubicBezTo>
                  <a:pt x="2767803" y="0"/>
                  <a:pt x="3566102" y="798299"/>
                  <a:pt x="3566102" y="1783050"/>
                </a:cubicBezTo>
                <a:cubicBezTo>
                  <a:pt x="3566102" y="2767801"/>
                  <a:pt x="2767803" y="3566100"/>
                  <a:pt x="1783051" y="3566100"/>
                </a:cubicBezTo>
                <a:cubicBezTo>
                  <a:pt x="798299" y="3566100"/>
                  <a:pt x="0" y="2767801"/>
                  <a:pt x="0" y="1783050"/>
                </a:cubicBezTo>
                <a:cubicBezTo>
                  <a:pt x="0" y="798299"/>
                  <a:pt x="798299" y="0"/>
                  <a:pt x="1783051" y="0"/>
                </a:cubicBezTo>
                <a:close/>
              </a:path>
            </a:pathLst>
          </a:custGeom>
        </p:spPr>
      </p:pic>
      <p:sp>
        <p:nvSpPr>
          <p:cNvPr id="63" name="Oval 62">
            <a:extLst>
              <a:ext uri="{FF2B5EF4-FFF2-40B4-BE49-F238E27FC236}">
                <a16:creationId xmlns:a16="http://schemas.microsoft.com/office/drawing/2014/main" id="{0E80EE27-AD51-4EAB-978D-91FFA027EFD7}"/>
              </a:ext>
            </a:extLst>
          </p:cNvPr>
          <p:cNvSpPr/>
          <p:nvPr/>
        </p:nvSpPr>
        <p:spPr>
          <a:xfrm>
            <a:off x="1515281" y="429740"/>
            <a:ext cx="3311073" cy="3311073"/>
          </a:xfrm>
          <a:prstGeom prst="ellipse">
            <a:avLst/>
          </a:prstGeom>
          <a:solidFill>
            <a:srgbClr val="B0DED1">
              <a:alpha val="3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C0842A1-9903-429A-B652-14B4D5656DBF}"/>
              </a:ext>
            </a:extLst>
          </p:cNvPr>
          <p:cNvSpPr txBox="1"/>
          <p:nvPr/>
        </p:nvSpPr>
        <p:spPr>
          <a:xfrm>
            <a:off x="3552549" y="827503"/>
            <a:ext cx="63523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sz="1800" b="0" dirty="0"/>
              <a:t>Pembangunan Sarana &amp; </a:t>
            </a:r>
            <a:r>
              <a:rPr lang="en-US" sz="1800" b="0" dirty="0" err="1"/>
              <a:t>Prasarana</a:t>
            </a:r>
            <a:r>
              <a:rPr lang="en-US" sz="1800" b="0" dirty="0"/>
              <a:t> </a:t>
            </a:r>
            <a:r>
              <a:rPr lang="en-US" sz="1800" b="0" dirty="0" err="1"/>
              <a:t>Kelurahan</a:t>
            </a:r>
            <a:r>
              <a:rPr lang="en-US" sz="1800" b="0" dirty="0"/>
              <a:t> dan </a:t>
            </a:r>
            <a:r>
              <a:rPr lang="en-US" sz="1800" b="0" dirty="0" err="1"/>
              <a:t>Pemberdayaan</a:t>
            </a:r>
            <a:r>
              <a:rPr lang="en-US" sz="1800" b="0" dirty="0"/>
              <a:t> Masyarakat di </a:t>
            </a:r>
            <a:r>
              <a:rPr lang="en-US" sz="1800" b="0" dirty="0" err="1"/>
              <a:t>Kelurahan</a:t>
            </a:r>
            <a:endParaRPr lang="en-ID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A0971BB-09D2-4A73-9761-FDB51CA43906}"/>
              </a:ext>
            </a:extLst>
          </p:cNvPr>
          <p:cNvGrpSpPr/>
          <p:nvPr/>
        </p:nvGrpSpPr>
        <p:grpSpPr>
          <a:xfrm>
            <a:off x="3040860" y="2016187"/>
            <a:ext cx="9102439" cy="4114787"/>
            <a:chOff x="3151696" y="2805893"/>
            <a:chExt cx="9102439" cy="41147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B7F53B7-9A0D-4C42-BFD4-6B9FFCA23BA1}"/>
                </a:ext>
              </a:extLst>
            </p:cNvPr>
            <p:cNvSpPr txBox="1"/>
            <p:nvPr/>
          </p:nvSpPr>
          <p:spPr>
            <a:xfrm>
              <a:off x="3151696" y="2805893"/>
              <a:ext cx="9030436" cy="830997"/>
            </a:xfrm>
            <a:prstGeom prst="rect">
              <a:avLst/>
            </a:prstGeom>
            <a:solidFill>
              <a:srgbClr val="8FCFBD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b="1" dirty="0">
                  <a:latin typeface="Century Gothic" panose="020B0502020202020204" pitchFamily="34" charset="0"/>
                  <a:cs typeface="Calibri" panose="020F0502020204030204" pitchFamily="34" charset="0"/>
                </a:rPr>
                <a:t>KEPMENDAGRI NO.050-3708 Th.2020 </a:t>
              </a:r>
              <a:r>
                <a:rPr lang="en-US" b="1" dirty="0" err="1">
                  <a:latin typeface="Century Gothic" panose="020B0502020202020204" pitchFamily="34" charset="0"/>
                  <a:cs typeface="Calibri" panose="020F0502020204030204" pitchFamily="34" charset="0"/>
                </a:rPr>
                <a:t>tentang</a:t>
              </a:r>
              <a:endParaRPr lang="en-US" b="1" dirty="0">
                <a:latin typeface="Century Gothic" panose="020B050202020202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US" b="1" dirty="0">
                  <a:latin typeface="Century Gothic" panose="020B0502020202020204" pitchFamily="34" charset="0"/>
                  <a:cs typeface="Calibri" panose="020F0502020204030204" pitchFamily="34" charset="0"/>
                </a:rPr>
                <a:t>Hasil </a:t>
              </a:r>
              <a:r>
                <a:rPr lang="en-US" b="1" dirty="0" err="1">
                  <a:latin typeface="Century Gothic" panose="020B0502020202020204" pitchFamily="34" charset="0"/>
                  <a:cs typeface="Calibri" panose="020F0502020204030204" pitchFamily="34" charset="0"/>
                </a:rPr>
                <a:t>Verifikasi</a:t>
              </a:r>
              <a:r>
                <a:rPr lang="en-US" b="1" dirty="0">
                  <a:latin typeface="Century Gothic" panose="020B0502020202020204" pitchFamily="34" charset="0"/>
                  <a:cs typeface="Calibri" panose="020F0502020204030204" pitchFamily="34" charset="0"/>
                </a:rPr>
                <a:t> dan </a:t>
              </a:r>
              <a:r>
                <a:rPr lang="en-US" b="1" dirty="0" err="1">
                  <a:latin typeface="Century Gothic" panose="020B0502020202020204" pitchFamily="34" charset="0"/>
                  <a:cs typeface="Calibri" panose="020F0502020204030204" pitchFamily="34" charset="0"/>
                </a:rPr>
                <a:t>Validasi</a:t>
              </a:r>
              <a:r>
                <a:rPr lang="en-US" b="1" dirty="0">
                  <a:latin typeface="Century Gothic" panose="020B0502020202020204" pitchFamily="34" charset="0"/>
                  <a:cs typeface="Calibri" panose="020F0502020204030204" pitchFamily="34" charset="0"/>
                </a:rPr>
                <a:t> </a:t>
              </a:r>
              <a:r>
                <a:rPr lang="en-US" b="1" dirty="0" err="1">
                  <a:latin typeface="Century Gothic" panose="020B0502020202020204" pitchFamily="34" charset="0"/>
                  <a:cs typeface="Calibri" panose="020F0502020204030204" pitchFamily="34" charset="0"/>
                </a:rPr>
                <a:t>Pemutakhiran</a:t>
              </a:r>
              <a:r>
                <a:rPr lang="en-US" b="1" dirty="0">
                  <a:latin typeface="Century Gothic" panose="020B0502020202020204" pitchFamily="34" charset="0"/>
                  <a:cs typeface="Calibri" panose="020F0502020204030204" pitchFamily="34" charset="0"/>
                </a:rPr>
                <a:t> </a:t>
              </a:r>
              <a:r>
                <a:rPr lang="en-US" b="1" dirty="0" err="1">
                  <a:latin typeface="Century Gothic" panose="020B0502020202020204" pitchFamily="34" charset="0"/>
                  <a:cs typeface="Calibri" panose="020F0502020204030204" pitchFamily="34" charset="0"/>
                </a:rPr>
                <a:t>Klasifikasi</a:t>
              </a:r>
              <a:r>
                <a:rPr lang="en-US" b="1" dirty="0">
                  <a:latin typeface="Century Gothic" panose="020B0502020202020204" pitchFamily="34" charset="0"/>
                  <a:cs typeface="Calibri" panose="020F0502020204030204" pitchFamily="34" charset="0"/>
                </a:rPr>
                <a:t>, </a:t>
              </a:r>
              <a:r>
                <a:rPr lang="en-US" b="1" dirty="0" err="1">
                  <a:latin typeface="Century Gothic" panose="020B0502020202020204" pitchFamily="34" charset="0"/>
                  <a:cs typeface="Calibri" panose="020F0502020204030204" pitchFamily="34" charset="0"/>
                </a:rPr>
                <a:t>Kodefikasi</a:t>
              </a:r>
              <a:r>
                <a:rPr lang="en-US" b="1" dirty="0">
                  <a:latin typeface="Century Gothic" panose="020B0502020202020204" pitchFamily="34" charset="0"/>
                  <a:cs typeface="Calibri" panose="020F0502020204030204" pitchFamily="34" charset="0"/>
                </a:rPr>
                <a:t> dan </a:t>
              </a:r>
              <a:r>
                <a:rPr lang="en-US" b="1" dirty="0" err="1">
                  <a:latin typeface="Century Gothic" panose="020B0502020202020204" pitchFamily="34" charset="0"/>
                  <a:cs typeface="Calibri" panose="020F0502020204030204" pitchFamily="34" charset="0"/>
                </a:rPr>
                <a:t>Nomenklatur</a:t>
              </a:r>
              <a:r>
                <a:rPr lang="en-US" b="1" dirty="0">
                  <a:latin typeface="Century Gothic" panose="020B0502020202020204" pitchFamily="34" charset="0"/>
                  <a:cs typeface="Calibri" panose="020F0502020204030204" pitchFamily="34" charset="0"/>
                </a:rPr>
                <a:t> </a:t>
              </a:r>
              <a:r>
                <a:rPr lang="en-US" b="1" dirty="0" err="1">
                  <a:latin typeface="Century Gothic" panose="020B0502020202020204" pitchFamily="34" charset="0"/>
                  <a:cs typeface="Calibri" panose="020F0502020204030204" pitchFamily="34" charset="0"/>
                </a:rPr>
                <a:t>Perencanaan</a:t>
              </a:r>
              <a:r>
                <a:rPr lang="en-US" b="1" dirty="0">
                  <a:latin typeface="Century Gothic" panose="020B0502020202020204" pitchFamily="34" charset="0"/>
                  <a:cs typeface="Calibri" panose="020F0502020204030204" pitchFamily="34" charset="0"/>
                </a:rPr>
                <a:t> Pembangunan dan </a:t>
              </a:r>
              <a:r>
                <a:rPr lang="en-US" b="1" dirty="0" err="1">
                  <a:latin typeface="Century Gothic" panose="020B0502020202020204" pitchFamily="34" charset="0"/>
                  <a:cs typeface="Calibri" panose="020F0502020204030204" pitchFamily="34" charset="0"/>
                </a:rPr>
                <a:t>Keuangan</a:t>
              </a:r>
              <a:r>
                <a:rPr lang="en-US" b="1" dirty="0">
                  <a:latin typeface="Century Gothic" panose="020B0502020202020204" pitchFamily="34" charset="0"/>
                  <a:cs typeface="Calibri" panose="020F0502020204030204" pitchFamily="34" charset="0"/>
                </a:rPr>
                <a:t> Daerah 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4A6B272-CFEB-41FA-91CA-118A35780DC9}"/>
                </a:ext>
              </a:extLst>
            </p:cNvPr>
            <p:cNvGrpSpPr/>
            <p:nvPr/>
          </p:nvGrpSpPr>
          <p:grpSpPr>
            <a:xfrm>
              <a:off x="3151696" y="3606096"/>
              <a:ext cx="9102439" cy="3314584"/>
              <a:chOff x="1759526" y="-312835"/>
              <a:chExt cx="9102439" cy="3314584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B6066C2C-095E-45AE-896D-58E94D6B170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4432" t="81635" r="10908" b="8129"/>
              <a:stretch/>
            </p:blipFill>
            <p:spPr>
              <a:xfrm>
                <a:off x="1759526" y="2300073"/>
                <a:ext cx="9102439" cy="701676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79681C91-3963-4EED-9F35-078131A8F9F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4432" t="18495" r="10908" b="71955"/>
              <a:stretch/>
            </p:blipFill>
            <p:spPr>
              <a:xfrm>
                <a:off x="1759526" y="1712817"/>
                <a:ext cx="9102439" cy="654623"/>
              </a:xfrm>
              <a:prstGeom prst="rect">
                <a:avLst/>
              </a:prstGeom>
            </p:spPr>
          </p:pic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5AB2F374-16BE-4830-BF85-45491B2875C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14432" t="21081" r="10908" b="48310"/>
              <a:stretch/>
            </p:blipFill>
            <p:spPr>
              <a:xfrm>
                <a:off x="1759527" y="-312835"/>
                <a:ext cx="9102438" cy="2098142"/>
              </a:xfrm>
              <a:prstGeom prst="rect">
                <a:avLst/>
              </a:prstGeom>
            </p:spPr>
          </p:pic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915C0C0-89D9-476D-BCDC-F01882A6C6DC}"/>
              </a:ext>
            </a:extLst>
          </p:cNvPr>
          <p:cNvSpPr txBox="1"/>
          <p:nvPr/>
        </p:nvSpPr>
        <p:spPr>
          <a:xfrm>
            <a:off x="21265" y="2024932"/>
            <a:ext cx="3019595" cy="4524315"/>
          </a:xfrm>
          <a:prstGeom prst="rect">
            <a:avLst/>
          </a:prstGeom>
          <a:solidFill>
            <a:srgbClr val="F56C1A">
              <a:alpha val="65882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UU No.23/2014 </a:t>
            </a:r>
            <a:r>
              <a:rPr lang="en-US" b="1" dirty="0" err="1"/>
              <a:t>Ttg</a:t>
            </a:r>
            <a:r>
              <a:rPr lang="en-US" b="1" dirty="0"/>
              <a:t> </a:t>
            </a:r>
            <a:r>
              <a:rPr lang="en-US" b="1" dirty="0" err="1"/>
              <a:t>Pemerintahan</a:t>
            </a:r>
            <a:r>
              <a:rPr lang="en-US" b="1" dirty="0"/>
              <a:t> Daerah</a:t>
            </a:r>
          </a:p>
          <a:p>
            <a:pPr algn="r"/>
            <a:r>
              <a:rPr lang="en-US" dirty="0"/>
              <a:t>(4) </a:t>
            </a:r>
            <a:r>
              <a:rPr lang="en-US" dirty="0" err="1"/>
              <a:t>Untuk</a:t>
            </a:r>
            <a:r>
              <a:rPr lang="en-US" dirty="0"/>
              <a:t> Daerah </a:t>
            </a:r>
            <a:r>
              <a:rPr lang="en-US" dirty="0" err="1"/>
              <a:t>kota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, </a:t>
            </a:r>
            <a:r>
              <a:rPr lang="en-US" dirty="0" err="1"/>
              <a:t>alokasi</a:t>
            </a:r>
            <a:r>
              <a:rPr lang="en-US" dirty="0"/>
              <a:t> </a:t>
            </a:r>
            <a:r>
              <a:rPr lang="en-US" dirty="0" err="1"/>
              <a:t>anggaran</a:t>
            </a:r>
            <a:r>
              <a:rPr lang="en-US" dirty="0"/>
              <a:t> paling </a:t>
            </a:r>
            <a:r>
              <a:rPr lang="en-US" dirty="0" err="1"/>
              <a:t>sedikit</a:t>
            </a:r>
            <a:r>
              <a:rPr lang="en-US" dirty="0"/>
              <a:t> 5 </a:t>
            </a:r>
            <a:r>
              <a:rPr lang="en-US" dirty="0" err="1"/>
              <a:t>persen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APBD (</a:t>
            </a:r>
            <a:r>
              <a:rPr lang="en-US" dirty="0" err="1"/>
              <a:t>pendapatan</a:t>
            </a:r>
            <a:r>
              <a:rPr lang="en-US" dirty="0"/>
              <a:t>)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dikurangi</a:t>
            </a:r>
            <a:r>
              <a:rPr lang="en-US" dirty="0"/>
              <a:t> DAK.</a:t>
            </a:r>
          </a:p>
          <a:p>
            <a:r>
              <a:rPr lang="en-US" dirty="0"/>
              <a:t>(5) </a:t>
            </a:r>
            <a:r>
              <a:rPr lang="en-US" dirty="0" err="1"/>
              <a:t>Untuk</a:t>
            </a:r>
            <a:r>
              <a:rPr lang="en-US" dirty="0"/>
              <a:t> Daerah </a:t>
            </a:r>
            <a:r>
              <a:rPr lang="en-US" dirty="0" err="1"/>
              <a:t>kota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, </a:t>
            </a:r>
            <a:r>
              <a:rPr lang="en-US" dirty="0" err="1"/>
              <a:t>alokasi</a:t>
            </a:r>
            <a:r>
              <a:rPr lang="en-US" dirty="0"/>
              <a:t> </a:t>
            </a:r>
            <a:r>
              <a:rPr lang="en-US" dirty="0" err="1"/>
              <a:t>anggaran</a:t>
            </a:r>
            <a:r>
              <a:rPr lang="en-US" dirty="0"/>
              <a:t> </a:t>
            </a:r>
            <a:r>
              <a:rPr lang="en-US" dirty="0" err="1"/>
              <a:t>berpedoman</a:t>
            </a:r>
            <a:r>
              <a:rPr lang="en-US" dirty="0"/>
              <a:t> pada </a:t>
            </a: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perundang-undangan</a:t>
            </a:r>
            <a:r>
              <a:rPr lang="en-US" dirty="0"/>
              <a:t> (</a:t>
            </a:r>
            <a:r>
              <a:rPr lang="en-US" dirty="0" err="1"/>
              <a:t>dalam</a:t>
            </a:r>
            <a:r>
              <a:rPr lang="en-US" dirty="0"/>
              <a:t> PP 17/2018 </a:t>
            </a:r>
            <a:r>
              <a:rPr lang="en-US" dirty="0" err="1"/>
              <a:t>diatur</a:t>
            </a:r>
            <a:r>
              <a:rPr lang="en-US" dirty="0"/>
              <a:t>, paling </a:t>
            </a:r>
            <a:r>
              <a:rPr lang="en-US" dirty="0" err="1"/>
              <a:t>sedikit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dana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terendah</a:t>
            </a:r>
            <a:r>
              <a:rPr lang="en-US" dirty="0"/>
              <a:t>).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309414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77097"/>
            <a:ext cx="11449272" cy="903631"/>
          </a:xfrm>
        </p:spPr>
        <p:txBody>
          <a:bodyPr>
            <a:normAutofit/>
          </a:bodyPr>
          <a:lstStyle/>
          <a:p>
            <a:r>
              <a:rPr lang="en-ID" dirty="0"/>
              <a:t>PENATAAN KELURAHAN </a:t>
            </a:r>
            <a:r>
              <a:rPr lang="en-ID" sz="2000" dirty="0"/>
              <a:t>– PP 17/2018 </a:t>
            </a:r>
            <a:r>
              <a:rPr lang="en-ID" sz="2000" dirty="0" err="1"/>
              <a:t>Tentang</a:t>
            </a:r>
            <a:r>
              <a:rPr lang="en-ID" sz="2000" dirty="0"/>
              <a:t> KECAMATAN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767408" y="1124744"/>
            <a:ext cx="2664296" cy="1224136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8760296" y="1124744"/>
            <a:ext cx="2664296" cy="1224136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4871864" y="1124744"/>
            <a:ext cx="2664296" cy="1224136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1424" y="1516722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PEMBENTUKAN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35860" y="1516722"/>
            <a:ext cx="2772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PENGGABUNGAN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60296" y="1516722"/>
            <a:ext cx="2772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PENYESUAIAN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1424" y="2492896"/>
            <a:ext cx="2376264" cy="360040"/>
          </a:xfrm>
          <a:prstGeom prst="rect">
            <a:avLst/>
          </a:prstGeom>
          <a:solidFill>
            <a:srgbClr val="FFFF00"/>
          </a:solidFill>
          <a:ln w="57150"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Melalui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Perda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Kab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/Kota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87488" y="3068960"/>
            <a:ext cx="2736304" cy="1200329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Persyaratan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Dasar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Jml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penduduk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minimal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Luas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wil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 minimal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Usia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min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kelurahan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87488" y="4293096"/>
            <a:ext cx="2736304" cy="1477328"/>
          </a:xfrm>
          <a:prstGeom prst="rect">
            <a:avLst/>
          </a:prstGeom>
          <a:solidFill>
            <a:srgbClr val="95D1F9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Persyaratan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Teknis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Kemampuan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keuda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Sarpras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pemerintahan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lainnya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: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batas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daerah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,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titik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koordinat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,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dll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87488" y="5818038"/>
            <a:ext cx="2736304" cy="923330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Persyaratan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Administratif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Keputusan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forum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komunikasi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kelurahan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cxnSp>
        <p:nvCxnSpPr>
          <p:cNvPr id="15" name="Elbow Connector 14"/>
          <p:cNvCxnSpPr>
            <a:endCxn id="11" idx="1"/>
          </p:cNvCxnSpPr>
          <p:nvPr/>
        </p:nvCxnSpPr>
        <p:spPr>
          <a:xfrm rot="16200000" flipH="1">
            <a:off x="791362" y="2972998"/>
            <a:ext cx="816189" cy="576064"/>
          </a:xfrm>
          <a:prstGeom prst="bentConnector2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endCxn id="12" idx="1"/>
          </p:cNvCxnSpPr>
          <p:nvPr/>
        </p:nvCxnSpPr>
        <p:spPr>
          <a:xfrm rot="16200000" flipH="1">
            <a:off x="110044" y="3654315"/>
            <a:ext cx="2178825" cy="576064"/>
          </a:xfrm>
          <a:prstGeom prst="bentConnector2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endCxn id="13" idx="1"/>
          </p:cNvCxnSpPr>
          <p:nvPr/>
        </p:nvCxnSpPr>
        <p:spPr>
          <a:xfrm rot="16200000" flipH="1">
            <a:off x="-513927" y="4278287"/>
            <a:ext cx="3426767" cy="576064"/>
          </a:xfrm>
          <a:prstGeom prst="bentConnector2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5033882" y="2492896"/>
            <a:ext cx="2376264" cy="360040"/>
          </a:xfrm>
          <a:prstGeom prst="rect">
            <a:avLst/>
          </a:prstGeom>
          <a:solidFill>
            <a:srgbClr val="FFFF00"/>
          </a:solidFill>
          <a:ln w="57150"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Melalui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Perda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Kab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/Kota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91944" y="2924944"/>
            <a:ext cx="2736304" cy="2585323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Dilakukan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apabila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Terjadi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bencana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yg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berakibat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tidak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berjalannya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fungsi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pemerintahan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Terdapat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kepentingan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strategis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nasional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Kesepakatan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KDH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DPRD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Kab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/Kota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958318" y="2492896"/>
            <a:ext cx="2376264" cy="360040"/>
          </a:xfrm>
          <a:prstGeom prst="rect">
            <a:avLst/>
          </a:prstGeom>
          <a:solidFill>
            <a:srgbClr val="FFFF00"/>
          </a:solidFill>
          <a:ln w="57150"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Melalui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Perda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Kab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/Kota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552384" y="2924944"/>
            <a:ext cx="2520280" cy="1754326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Berupa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Perubahan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batas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wil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Kel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Perubahan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nama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Kel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Perubahan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status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desa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menjadi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Kel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91944" y="5589240"/>
            <a:ext cx="2736304" cy="369332"/>
          </a:xfrm>
          <a:prstGeom prst="rect">
            <a:avLst/>
          </a:prstGeom>
          <a:solidFill>
            <a:srgbClr val="95D1F9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Persyaratan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dikecualikan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05423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3B8B78-A5B4-4E9D-8AF0-E1C1326EB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255" y="-17059"/>
            <a:ext cx="9225886" cy="687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8936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dern 04">
      <a:majorFont>
        <a:latin typeface="Century Gothic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Bahnschrift SemiBold SemiConden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09784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6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Section Break Slide Master">
  <a:themeElements>
    <a:clrScheme name="ALLPPT-COLOR-A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E7FB7"/>
      </a:accent1>
      <a:accent2>
        <a:srgbClr val="4BACC6"/>
      </a:accent2>
      <a:accent3>
        <a:srgbClr val="45C1A4"/>
      </a:accent3>
      <a:accent4>
        <a:srgbClr val="B9D533"/>
      </a:accent4>
      <a:accent5>
        <a:srgbClr val="8064A2"/>
      </a:accent5>
      <a:accent6>
        <a:srgbClr val="F79646"/>
      </a:accent6>
      <a:hlink>
        <a:srgbClr val="000000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dern 04">
      <a:majorFont>
        <a:latin typeface="Century Gothic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Control xmlns="http://schemas.microsoft.com/VisualStudio/2011/storyboarding/control">
  <Id Name="7417d93c-db74-4fac-a43d-3a04672e6b7e" Revision="1" Stencil="45fc28be-1ac8-4bfe-b037-c8ed5b041cec" StencilVersion="1.0"/>
</Control>
</file>

<file path=customXml/itemProps1.xml><?xml version="1.0" encoding="utf-8"?>
<ds:datastoreItem xmlns:ds="http://schemas.openxmlformats.org/officeDocument/2006/customXml" ds:itemID="{3526B37F-4E10-43EE-9B3A-628B0183AF43}">
  <ds:schemaRefs>
    <ds:schemaRef ds:uri="http://schemas.microsoft.com/VisualStudio/2011/storyboarding/contro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4888</TotalTime>
  <Words>3308</Words>
  <Application>Microsoft Macintosh PowerPoint</Application>
  <PresentationFormat>Widescreen</PresentationFormat>
  <Paragraphs>583</Paragraphs>
  <Slides>30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23</vt:i4>
      </vt:variant>
      <vt:variant>
        <vt:lpstr>Theme</vt:lpstr>
      </vt:variant>
      <vt:variant>
        <vt:i4>11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65" baseType="lpstr">
      <vt:lpstr>Arial</vt:lpstr>
      <vt:lpstr>Arial Black</vt:lpstr>
      <vt:lpstr>Arial Narrow</vt:lpstr>
      <vt:lpstr>Bahnschrift</vt:lpstr>
      <vt:lpstr>Bahnschrift SemiBold SemiConden</vt:lpstr>
      <vt:lpstr>Bookman Old Style</vt:lpstr>
      <vt:lpstr>Calibri</vt:lpstr>
      <vt:lpstr>Calibri Light</vt:lpstr>
      <vt:lpstr>Century Gothic</vt:lpstr>
      <vt:lpstr>Franklin Gothic Book</vt:lpstr>
      <vt:lpstr>Franklin Gothic Demi</vt:lpstr>
      <vt:lpstr>Georgia</vt:lpstr>
      <vt:lpstr>Goudy Old Style</vt:lpstr>
      <vt:lpstr>Josefin Sans</vt:lpstr>
      <vt:lpstr>Perpetua</vt:lpstr>
      <vt:lpstr>Segoe UI</vt:lpstr>
      <vt:lpstr>Segoe UI Black</vt:lpstr>
      <vt:lpstr>Segoe UI Semibold</vt:lpstr>
      <vt:lpstr>Staatliches</vt:lpstr>
      <vt:lpstr>Times New Roman</vt:lpstr>
      <vt:lpstr>Verdana</vt:lpstr>
      <vt:lpstr>Wingdings</vt:lpstr>
      <vt:lpstr>Wingdings 2</vt:lpstr>
      <vt:lpstr>Office Theme</vt:lpstr>
      <vt:lpstr>2_Office Theme</vt:lpstr>
      <vt:lpstr>7_Office Theme</vt:lpstr>
      <vt:lpstr>Equity</vt:lpstr>
      <vt:lpstr>6_Office Theme</vt:lpstr>
      <vt:lpstr>3_Office Theme</vt:lpstr>
      <vt:lpstr>1_Equity</vt:lpstr>
      <vt:lpstr>Section Break Slide Master</vt:lpstr>
      <vt:lpstr>8_Office Theme</vt:lpstr>
      <vt:lpstr>1_Office Theme</vt:lpstr>
      <vt:lpstr>4_Office Theme</vt:lpstr>
      <vt:lpstr>think-cell Slide</vt:lpstr>
      <vt:lpstr>PENYELENGGARAAN PEMERINTAHAN KECAMATAN DAN KELURAHAN </vt:lpstr>
      <vt:lpstr>Bio Data</vt:lpstr>
      <vt:lpstr>ARCHIPELAGO CHALLENGES</vt:lpstr>
      <vt:lpstr>PowerPoint Presentation</vt:lpstr>
      <vt:lpstr>Kecamatan sebagai OPD Kab/Kota</vt:lpstr>
      <vt:lpstr>KECAMATAN, KELURAHAN, DAN DESA</vt:lpstr>
      <vt:lpstr>PowerPoint Presentation</vt:lpstr>
      <vt:lpstr>Peran Camat dalam PP No. 17 Th. 2018</vt:lpstr>
      <vt:lpstr>Peran Camat dalam PP 43 Tahun 2014 ttg Peraturan Pelaksanaan  UU No.6 Th. 2014 ttg Desa</vt:lpstr>
      <vt:lpstr>23 PERMENDAGRI PASCA TERBITNYA  PP 43 TAHUN 2014</vt:lpstr>
      <vt:lpstr>9 PERMENDESA PASCA TERBITNYA  PP No 11 TAHUN 2021 Tentang BUM Desa</vt:lpstr>
      <vt:lpstr>KEDUDUKAN STRATEGIS KECAMATAN  DAN REVITALISASI PELAYANAN DI KECAMATAN</vt:lpstr>
      <vt:lpstr>OPTIMALISASI PERAN CAMAT</vt:lpstr>
      <vt:lpstr>PELIMPAHAN WEWENANG BUPATI/WALI KOTA KPD CAMAT</vt:lpstr>
      <vt:lpstr>Pelimpahan Kewenangan</vt:lpstr>
      <vt:lpstr>URUSAN YANG DAPAT DILIMPAHKAN…</vt:lpstr>
      <vt:lpstr>PowerPoint Presentation</vt:lpstr>
      <vt:lpstr>PP Nomor 6 Tahun 2021 Tentang Penyelenggaraan Perizinan Berusaha di Daerah sebagai turunan UU No.11/2020 ttg Cipta Kerja Ps. 176 dan Ps.185</vt:lpstr>
      <vt:lpstr>PowerPoint Presentation</vt:lpstr>
      <vt:lpstr>PowerPoint Presentation</vt:lpstr>
      <vt:lpstr>PowerPoint Presentation</vt:lpstr>
      <vt:lpstr>A</vt:lpstr>
      <vt:lpstr>MEKANISME PENYAMPAIAN RANPERDA</vt:lpstr>
      <vt:lpstr>KELURAHAN VS DESA</vt:lpstr>
      <vt:lpstr>PowerPoint Presentation</vt:lpstr>
      <vt:lpstr>Pembangunan Sarana &amp; Prasarana Layanan Dasar Sosial di Kelurahan serta Pemberdayaan Masyarakat di Kelurahan</vt:lpstr>
      <vt:lpstr>PowerPoint Presentation</vt:lpstr>
      <vt:lpstr>ANGGARAN KELURAHAN</vt:lpstr>
      <vt:lpstr>PENATAAN KELURAHAN – PP 17/2018 Tentang KECAMATAN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PEMERINTAHAN KECAMATAN</dc:title>
  <dc:creator>HP</dc:creator>
  <cp:lastModifiedBy>Dr. Prabawa Eka Soetanta, S.Sos., M.Si</cp:lastModifiedBy>
  <cp:revision>18</cp:revision>
  <dcterms:created xsi:type="dcterms:W3CDTF">2021-08-27T04:46:59Z</dcterms:created>
  <dcterms:modified xsi:type="dcterms:W3CDTF">2024-04-24T05:20:11Z</dcterms:modified>
</cp:coreProperties>
</file>